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9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05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29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81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54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47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06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240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38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65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84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D0229-8163-4CAC-86B2-0D014727A63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08B39-31AD-4FC3-8A0E-3AF74C0E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5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1288" y="2194560"/>
            <a:ext cx="103132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Синхротронные методы исследования структуры веществ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6060" y="4349496"/>
            <a:ext cx="38879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 2-го года Глушков Е. И.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ф.-м. н. Чхало Н. 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486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41076" t="44265" r="48257" b="50699"/>
          <a:stretch/>
        </p:blipFill>
        <p:spPr>
          <a:xfrm>
            <a:off x="295656" y="317690"/>
            <a:ext cx="1950720" cy="5181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9583" t="61259" r="48367" b="30741"/>
          <a:stretch/>
        </p:blipFill>
        <p:spPr>
          <a:xfrm>
            <a:off x="169164" y="835851"/>
            <a:ext cx="2203704" cy="8229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60976" y="189801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494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r="1879" b="14593"/>
          <a:stretch/>
        </p:blipFill>
        <p:spPr>
          <a:xfrm>
            <a:off x="432816" y="1940315"/>
            <a:ext cx="1644904" cy="2847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46376" y="1855709"/>
            <a:ext cx="1042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Толщина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162" y="156342"/>
            <a:ext cx="4452310" cy="385267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9894" y="4302750"/>
            <a:ext cx="1857375" cy="762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50" y="3779521"/>
            <a:ext cx="7405278" cy="30784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988889" y="4586912"/>
            <a:ext cx="555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ZnS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586786" y="3921186"/>
            <a:ext cx="2877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Нормализованная функция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404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030" y="421640"/>
            <a:ext cx="2628900" cy="2743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30" y="3535362"/>
            <a:ext cx="2038350" cy="6000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/>
          <a:srcRect r="991"/>
          <a:stretch/>
        </p:blipFill>
        <p:spPr>
          <a:xfrm>
            <a:off x="1401445" y="4172584"/>
            <a:ext cx="2093595" cy="3333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1307" y="3535362"/>
            <a:ext cx="3962400" cy="33337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865" y="1073277"/>
            <a:ext cx="3195447" cy="433050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7299" y="173990"/>
            <a:ext cx="3390900" cy="2990850"/>
          </a:xfrm>
          <a:prstGeom prst="rect">
            <a:avLst/>
          </a:prstGeom>
        </p:spPr>
      </p:pic>
      <p:pic>
        <p:nvPicPr>
          <p:cNvPr id="1026" name="Picture 2" descr="https://upload.wikimedia.org/wikipedia/commons/thumb/e/e3/Compton-scattering.svg/200px-Compton-scattering.svg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389" y="4871719"/>
            <a:ext cx="2660541" cy="1569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0538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046" y="1965578"/>
            <a:ext cx="8582357" cy="47461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7144" y="858899"/>
            <a:ext cx="5181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257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14216" y="3081528"/>
            <a:ext cx="3600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Спасибо за внимание!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954280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36</Words>
  <Application>Microsoft Office PowerPoint</Application>
  <PresentationFormat>Широкоэкранный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Egor</dc:creator>
  <cp:lastModifiedBy>Egor</cp:lastModifiedBy>
  <cp:revision>10</cp:revision>
  <dcterms:created xsi:type="dcterms:W3CDTF">2023-11-30T08:36:57Z</dcterms:created>
  <dcterms:modified xsi:type="dcterms:W3CDTF">2023-11-30T11:51:12Z</dcterms:modified>
</cp:coreProperties>
</file>