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86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3" r:id="rId15"/>
    <p:sldId id="275" r:id="rId16"/>
    <p:sldId id="278" r:id="rId17"/>
    <p:sldId id="277" r:id="rId18"/>
    <p:sldId id="279" r:id="rId19"/>
    <p:sldId id="284" r:id="rId20"/>
    <p:sldId id="281" r:id="rId21"/>
    <p:sldId id="280" r:id="rId22"/>
    <p:sldId id="282" r:id="rId23"/>
    <p:sldId id="285" r:id="rId24"/>
    <p:sldId id="291" r:id="rId25"/>
    <p:sldId id="287" r:id="rId26"/>
    <p:sldId id="289" r:id="rId27"/>
    <p:sldId id="290" r:id="rId28"/>
    <p:sldId id="292" r:id="rId29"/>
    <p:sldId id="293" r:id="rId30"/>
    <p:sldId id="294" r:id="rId31"/>
    <p:sldId id="295" r:id="rId32"/>
    <p:sldId id="303" r:id="rId33"/>
    <p:sldId id="310" r:id="rId34"/>
    <p:sldId id="296" r:id="rId35"/>
    <p:sldId id="304" r:id="rId36"/>
    <p:sldId id="297" r:id="rId37"/>
    <p:sldId id="309" r:id="rId38"/>
    <p:sldId id="288" r:id="rId39"/>
    <p:sldId id="298" r:id="rId40"/>
    <p:sldId id="312" r:id="rId41"/>
    <p:sldId id="313" r:id="rId42"/>
    <p:sldId id="299" r:id="rId43"/>
    <p:sldId id="314" r:id="rId44"/>
    <p:sldId id="301" r:id="rId45"/>
    <p:sldId id="26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00000"/>
    <a:srgbClr val="008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4E4F0-A1BE-4181-A318-FF2FED40D6DD}" v="846" dt="2019-10-24T06:43:28.425"/>
    <p1510:client id="{A24D4230-D44E-42E2-A409-957CE73F5A0B}" v="1136" dt="2019-10-24T05:55:40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56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24D4230-D44E-42E2-A409-957CE73F5A0B}"/>
    <pc:docChg chg="modSld sldOrd">
      <pc:chgData name="" userId="" providerId="" clId="Web-{A24D4230-D44E-42E2-A409-957CE73F5A0B}" dt="2019-10-24T05:55:40.221" v="1095" actId="1076"/>
      <pc:docMkLst>
        <pc:docMk/>
      </pc:docMkLst>
      <pc:sldChg chg="addSp delSp modSp addAnim delAnim">
        <pc:chgData name="" userId="" providerId="" clId="Web-{A24D4230-D44E-42E2-A409-957CE73F5A0B}" dt="2019-10-24T05:43:05.895" v="488" actId="20577"/>
        <pc:sldMkLst>
          <pc:docMk/>
          <pc:sldMk cId="0" sldId="295"/>
        </pc:sldMkLst>
        <pc:spChg chg="mod">
          <ac:chgData name="" userId="" providerId="" clId="Web-{A24D4230-D44E-42E2-A409-957CE73F5A0B}" dt="2019-10-24T05:43:05.895" v="488" actId="20577"/>
          <ac:spMkLst>
            <pc:docMk/>
            <pc:sldMk cId="0" sldId="295"/>
            <ac:spMk id="2" creationId="{00000000-0000-0000-0000-000000000000}"/>
          </ac:spMkLst>
        </pc:spChg>
        <pc:spChg chg="add mod">
          <ac:chgData name="" userId="" providerId="" clId="Web-{A24D4230-D44E-42E2-A409-957CE73F5A0B}" dt="2019-10-24T05:40:26.874" v="443" actId="1076"/>
          <ac:spMkLst>
            <pc:docMk/>
            <pc:sldMk cId="0" sldId="295"/>
            <ac:spMk id="14" creationId="{C215D70F-087F-46A6-8F08-D94AF7908AF1}"/>
          </ac:spMkLst>
        </pc:spChg>
        <pc:spChg chg="add mod">
          <ac:chgData name="" userId="" providerId="" clId="Web-{A24D4230-D44E-42E2-A409-957CE73F5A0B}" dt="2019-10-24T05:40:26.874" v="444" actId="1076"/>
          <ac:spMkLst>
            <pc:docMk/>
            <pc:sldMk cId="0" sldId="295"/>
            <ac:spMk id="16" creationId="{385EAEE2-085F-4270-84AC-2603774686BC}"/>
          </ac:spMkLst>
        </pc:spChg>
        <pc:spChg chg="add mod">
          <ac:chgData name="" userId="" providerId="" clId="Web-{A24D4230-D44E-42E2-A409-957CE73F5A0B}" dt="2019-10-24T05:40:26.889" v="445" actId="1076"/>
          <ac:spMkLst>
            <pc:docMk/>
            <pc:sldMk cId="0" sldId="295"/>
            <ac:spMk id="18" creationId="{6ABDCD8A-6D71-46D6-849B-80FABD818795}"/>
          </ac:spMkLst>
        </pc:spChg>
        <pc:spChg chg="add del">
          <ac:chgData name="" userId="" providerId="" clId="Web-{A24D4230-D44E-42E2-A409-957CE73F5A0B}" dt="2019-10-24T05:37:05.319" v="151"/>
          <ac:spMkLst>
            <pc:docMk/>
            <pc:sldMk cId="0" sldId="295"/>
            <ac:spMk id="20" creationId="{28DB0E60-8D54-4E41-8F5B-0C4F6EA662A0}"/>
          </ac:spMkLst>
        </pc:spChg>
        <pc:spChg chg="add del mod">
          <ac:chgData name="" userId="" providerId="" clId="Web-{A24D4230-D44E-42E2-A409-957CE73F5A0B}" dt="2019-10-24T05:38:10.025" v="194"/>
          <ac:spMkLst>
            <pc:docMk/>
            <pc:sldMk cId="0" sldId="295"/>
            <ac:spMk id="22" creationId="{93418170-51AE-4817-9BB9-973FD742D888}"/>
          </ac:spMkLst>
        </pc:spChg>
        <pc:spChg chg="add mod">
          <ac:chgData name="" userId="" providerId="" clId="Web-{A24D4230-D44E-42E2-A409-957CE73F5A0B}" dt="2019-10-24T05:40:26.889" v="446" actId="1076"/>
          <ac:spMkLst>
            <pc:docMk/>
            <pc:sldMk cId="0" sldId="295"/>
            <ac:spMk id="24" creationId="{7C3BCDE4-3CD8-41BA-908B-A4BABD886ECD}"/>
          </ac:spMkLst>
        </pc:spChg>
        <pc:spChg chg="add mod">
          <ac:chgData name="" userId="" providerId="" clId="Web-{A24D4230-D44E-42E2-A409-957CE73F5A0B}" dt="2019-10-24T05:40:26.889" v="447" actId="1076"/>
          <ac:spMkLst>
            <pc:docMk/>
            <pc:sldMk cId="0" sldId="295"/>
            <ac:spMk id="26" creationId="{CF91D0C5-5F29-4E5B-A8E2-B93D8C50CC5C}"/>
          </ac:spMkLst>
        </pc:spChg>
        <pc:spChg chg="add mod">
          <ac:chgData name="" userId="" providerId="" clId="Web-{A24D4230-D44E-42E2-A409-957CE73F5A0B}" dt="2019-10-24T05:40:31.686" v="450" actId="1076"/>
          <ac:spMkLst>
            <pc:docMk/>
            <pc:sldMk cId="0" sldId="295"/>
            <ac:spMk id="28" creationId="{E0B1854F-B795-4B31-914E-75AFAF0BBAF5}"/>
          </ac:spMkLst>
        </pc:spChg>
        <pc:spChg chg="add mod">
          <ac:chgData name="" userId="" providerId="" clId="Web-{A24D4230-D44E-42E2-A409-957CE73F5A0B}" dt="2019-10-24T05:40:56.359" v="458" actId="20577"/>
          <ac:spMkLst>
            <pc:docMk/>
            <pc:sldMk cId="0" sldId="295"/>
            <ac:spMk id="30" creationId="{351C2C89-5CBD-4147-A764-9349D7D92754}"/>
          </ac:spMkLst>
        </pc:spChg>
        <pc:spChg chg="add mod">
          <ac:chgData name="" userId="" providerId="" clId="Web-{A24D4230-D44E-42E2-A409-957CE73F5A0B}" dt="2019-10-24T05:41:29.985" v="479" actId="1076"/>
          <ac:spMkLst>
            <pc:docMk/>
            <pc:sldMk cId="0" sldId="295"/>
            <ac:spMk id="36" creationId="{8CBDAC1A-B6D8-4A2B-B74D-69A462AD86F2}"/>
          </ac:spMkLst>
        </pc:spChg>
        <pc:grpChg chg="add del mod">
          <ac:chgData name="" userId="" providerId="" clId="Web-{A24D4230-D44E-42E2-A409-957CE73F5A0B}" dt="2019-10-24T05:35:57.504" v="131"/>
          <ac:grpSpMkLst>
            <pc:docMk/>
            <pc:sldMk cId="0" sldId="295"/>
            <ac:grpSpMk id="8" creationId="{87DF2F12-4226-400C-9E22-893C80F4B6D2}"/>
          </ac:grpSpMkLst>
        </pc:grpChg>
        <pc:cxnChg chg="add mod">
          <ac:chgData name="" userId="" providerId="" clId="Web-{A24D4230-D44E-42E2-A409-957CE73F5A0B}" dt="2019-10-24T05:40:26.842" v="439" actId="1076"/>
          <ac:cxnSpMkLst>
            <pc:docMk/>
            <pc:sldMk cId="0" sldId="295"/>
            <ac:cxnSpMk id="9" creationId="{78ACA2C2-8A99-4F8D-8ABA-A133B55B2530}"/>
          </ac:cxnSpMkLst>
        </pc:cxnChg>
        <pc:cxnChg chg="add mod">
          <ac:chgData name="" userId="" providerId="" clId="Web-{A24D4230-D44E-42E2-A409-957CE73F5A0B}" dt="2019-10-24T05:40:26.858" v="440" actId="1076"/>
          <ac:cxnSpMkLst>
            <pc:docMk/>
            <pc:sldMk cId="0" sldId="295"/>
            <ac:cxnSpMk id="10" creationId="{8790E0AE-D83C-4AD7-9DDD-A495F73B3B28}"/>
          </ac:cxnSpMkLst>
        </pc:cxnChg>
        <pc:cxnChg chg="add mod">
          <ac:chgData name="" userId="" providerId="" clId="Web-{A24D4230-D44E-42E2-A409-957CE73F5A0B}" dt="2019-10-24T05:40:26.858" v="441" actId="1076"/>
          <ac:cxnSpMkLst>
            <pc:docMk/>
            <pc:sldMk cId="0" sldId="295"/>
            <ac:cxnSpMk id="11" creationId="{93217C9C-C80F-449F-B81D-2BF3EE85D284}"/>
          </ac:cxnSpMkLst>
        </pc:cxnChg>
        <pc:cxnChg chg="add mod">
          <ac:chgData name="" userId="" providerId="" clId="Web-{A24D4230-D44E-42E2-A409-957CE73F5A0B}" dt="2019-10-24T05:40:26.874" v="442" actId="1076"/>
          <ac:cxnSpMkLst>
            <pc:docMk/>
            <pc:sldMk cId="0" sldId="295"/>
            <ac:cxnSpMk id="12" creationId="{C6683728-E2D8-48D8-8039-101AA15ECDF5}"/>
          </ac:cxnSpMkLst>
        </pc:cxnChg>
        <pc:cxnChg chg="add mod">
          <ac:chgData name="" userId="" providerId="" clId="Web-{A24D4230-D44E-42E2-A409-957CE73F5A0B}" dt="2019-10-24T05:41:09.657" v="464" actId="1076"/>
          <ac:cxnSpMkLst>
            <pc:docMk/>
            <pc:sldMk cId="0" sldId="295"/>
            <ac:cxnSpMk id="31" creationId="{557118CB-6216-460C-A668-F26EB588F8D4}"/>
          </ac:cxnSpMkLst>
        </pc:cxnChg>
        <pc:cxnChg chg="add mod">
          <ac:chgData name="" userId="" providerId="" clId="Web-{A24D4230-D44E-42E2-A409-957CE73F5A0B}" dt="2019-10-24T05:41:09.672" v="465" actId="1076"/>
          <ac:cxnSpMkLst>
            <pc:docMk/>
            <pc:sldMk cId="0" sldId="295"/>
            <ac:cxnSpMk id="32" creationId="{E9F03E71-0ECA-40B7-9AE4-6E890B6FCE1E}"/>
          </ac:cxnSpMkLst>
        </pc:cxnChg>
        <pc:cxnChg chg="add mod">
          <ac:chgData name="" userId="" providerId="" clId="Web-{A24D4230-D44E-42E2-A409-957CE73F5A0B}" dt="2019-10-24T05:41:14.469" v="468" actId="1076"/>
          <ac:cxnSpMkLst>
            <pc:docMk/>
            <pc:sldMk cId="0" sldId="295"/>
            <ac:cxnSpMk id="33" creationId="{AC0EFD59-CE9B-4544-A8D9-FC53FC3310E1}"/>
          </ac:cxnSpMkLst>
        </pc:cxnChg>
        <pc:cxnChg chg="add mod">
          <ac:chgData name="" userId="" providerId="" clId="Web-{A24D4230-D44E-42E2-A409-957CE73F5A0B}" dt="2019-10-24T05:41:14.485" v="469" actId="1076"/>
          <ac:cxnSpMkLst>
            <pc:docMk/>
            <pc:sldMk cId="0" sldId="295"/>
            <ac:cxnSpMk id="34" creationId="{ADCAA9A3-A14A-4227-8D50-5D143A3069E3}"/>
          </ac:cxnSpMkLst>
        </pc:cxnChg>
      </pc:sldChg>
      <pc:sldChg chg="addSp delSp modSp addAnim">
        <pc:chgData name="" userId="" providerId="" clId="Web-{A24D4230-D44E-42E2-A409-957CE73F5A0B}" dt="2019-10-24T05:54:55.688" v="1068"/>
        <pc:sldMkLst>
          <pc:docMk/>
          <pc:sldMk cId="0" sldId="296"/>
        </pc:sldMkLst>
        <pc:spChg chg="mod">
          <ac:chgData name="" userId="" providerId="" clId="Web-{A24D4230-D44E-42E2-A409-957CE73F5A0B}" dt="2019-10-24T05:43:10.646" v="491" actId="20577"/>
          <ac:spMkLst>
            <pc:docMk/>
            <pc:sldMk cId="0" sldId="296"/>
            <ac:spMk id="2" creationId="{00000000-0000-0000-0000-000000000000}"/>
          </ac:spMkLst>
        </pc:spChg>
        <pc:spChg chg="add del mod">
          <ac:chgData name="" userId="" providerId="" clId="Web-{A24D4230-D44E-42E2-A409-957CE73F5A0B}" dt="2019-10-24T05:52:51.058" v="953"/>
          <ac:spMkLst>
            <pc:docMk/>
            <pc:sldMk cId="0" sldId="296"/>
            <ac:spMk id="4" creationId="{D3569E25-51A8-4B4D-A127-AF62F63071F8}"/>
          </ac:spMkLst>
        </pc:spChg>
        <pc:spChg chg="add mod">
          <ac:chgData name="" userId="" providerId="" clId="Web-{A24D4230-D44E-42E2-A409-957CE73F5A0B}" dt="2019-10-24T05:52:55.480" v="954" actId="1076"/>
          <ac:spMkLst>
            <pc:docMk/>
            <pc:sldMk cId="0" sldId="296"/>
            <ac:spMk id="5" creationId="{82C97B2C-7B46-4CF3-9FD7-C1E36AC0232B}"/>
          </ac:spMkLst>
        </pc:spChg>
        <pc:spChg chg="add mod">
          <ac:chgData name="" userId="" providerId="" clId="Web-{A24D4230-D44E-42E2-A409-957CE73F5A0B}" dt="2019-10-24T05:52:55.480" v="955" actId="1076"/>
          <ac:spMkLst>
            <pc:docMk/>
            <pc:sldMk cId="0" sldId="296"/>
            <ac:spMk id="6" creationId="{A1626979-35CC-474C-8A02-008C87DBAD74}"/>
          </ac:spMkLst>
        </pc:spChg>
        <pc:spChg chg="add mod">
          <ac:chgData name="" userId="" providerId="" clId="Web-{A24D4230-D44E-42E2-A409-957CE73F5A0B}" dt="2019-10-24T05:53:00.246" v="956" actId="1076"/>
          <ac:spMkLst>
            <pc:docMk/>
            <pc:sldMk cId="0" sldId="296"/>
            <ac:spMk id="7" creationId="{259955E6-95E6-4835-A762-554EAF6C2C7D}"/>
          </ac:spMkLst>
        </pc:spChg>
        <pc:spChg chg="add mod">
          <ac:chgData name="" userId="" providerId="" clId="Web-{A24D4230-D44E-42E2-A409-957CE73F5A0B}" dt="2019-10-24T05:53:12.466" v="969" actId="1076"/>
          <ac:spMkLst>
            <pc:docMk/>
            <pc:sldMk cId="0" sldId="296"/>
            <ac:spMk id="9" creationId="{C13CF61D-8783-4CD2-893B-158307DDCF6D}"/>
          </ac:spMkLst>
        </pc:spChg>
        <pc:spChg chg="add mod">
          <ac:chgData name="" userId="" providerId="" clId="Web-{A24D4230-D44E-42E2-A409-957CE73F5A0B}" dt="2019-10-24T05:53:06.309" v="963" actId="1076"/>
          <ac:spMkLst>
            <pc:docMk/>
            <pc:sldMk cId="0" sldId="296"/>
            <ac:spMk id="11" creationId="{ED58933D-F841-4913-9C88-AF4B38EC0A30}"/>
          </ac:spMkLst>
        </pc:spChg>
        <pc:spChg chg="add mod">
          <ac:chgData name="" userId="" providerId="" clId="Web-{A24D4230-D44E-42E2-A409-957CE73F5A0B}" dt="2019-10-24T05:54:14.593" v="1024" actId="1076"/>
          <ac:spMkLst>
            <pc:docMk/>
            <pc:sldMk cId="0" sldId="296"/>
            <ac:spMk id="12" creationId="{7DDA0519-BDCA-4E39-AEE6-31F66A1E69F8}"/>
          </ac:spMkLst>
        </pc:spChg>
        <pc:graphicFrameChg chg="add mod modGraphic">
          <ac:chgData name="" userId="" providerId="" clId="Web-{A24D4230-D44E-42E2-A409-957CE73F5A0B}" dt="2019-10-24T05:54:55.688" v="1068"/>
          <ac:graphicFrameMkLst>
            <pc:docMk/>
            <pc:sldMk cId="0" sldId="296"/>
            <ac:graphicFrameMk id="13" creationId="{C4D6B6E2-A318-4FD3-B3C0-BEF7571285FD}"/>
          </ac:graphicFrameMkLst>
        </pc:graphicFrameChg>
      </pc:sldChg>
      <pc:sldChg chg="addSp delSp modSp ord addAnim delAnim modAnim">
        <pc:chgData name="" userId="" providerId="" clId="Web-{A24D4230-D44E-42E2-A409-957CE73F5A0B}" dt="2019-10-24T05:55:40.221" v="1095" actId="1076"/>
        <pc:sldMkLst>
          <pc:docMk/>
          <pc:sldMk cId="0" sldId="303"/>
        </pc:sldMkLst>
        <pc:spChg chg="mod">
          <ac:chgData name="" userId="" providerId="" clId="Web-{A24D4230-D44E-42E2-A409-957CE73F5A0B}" dt="2019-10-24T05:37:44.633" v="165" actId="20577"/>
          <ac:spMkLst>
            <pc:docMk/>
            <pc:sldMk cId="0" sldId="303"/>
            <ac:spMk id="2" creationId="{00000000-0000-0000-0000-000000000000}"/>
          </ac:spMkLst>
        </pc:spChg>
        <pc:spChg chg="add del">
          <ac:chgData name="" userId="" providerId="" clId="Web-{A24D4230-D44E-42E2-A409-957CE73F5A0B}" dt="2019-10-24T05:26:18.357" v="36"/>
          <ac:spMkLst>
            <pc:docMk/>
            <pc:sldMk cId="0" sldId="303"/>
            <ac:spMk id="16" creationId="{665784A7-8912-4FBC-BFA7-B046C2F6816E}"/>
          </ac:spMkLst>
        </pc:spChg>
        <pc:spChg chg="add">
          <ac:chgData name="" userId="" providerId="" clId="Web-{A24D4230-D44E-42E2-A409-957CE73F5A0B}" dt="2019-10-24T05:27:19.187" v="42"/>
          <ac:spMkLst>
            <pc:docMk/>
            <pc:sldMk cId="0" sldId="303"/>
            <ac:spMk id="19" creationId="{B9629A1C-9E97-4B5D-A01B-89469EF2CA7E}"/>
          </ac:spMkLst>
        </pc:spChg>
        <pc:spChg chg="add del mod">
          <ac:chgData name="" userId="" providerId="" clId="Web-{A24D4230-D44E-42E2-A409-957CE73F5A0B}" dt="2019-10-24T05:28:44.612" v="49"/>
          <ac:spMkLst>
            <pc:docMk/>
            <pc:sldMk cId="0" sldId="303"/>
            <ac:spMk id="20" creationId="{CEF0CCE0-B079-41BE-9971-EBA52853152A}"/>
          </ac:spMkLst>
        </pc:spChg>
        <pc:spChg chg="add mod">
          <ac:chgData name="" userId="" providerId="" clId="Web-{A24D4230-D44E-42E2-A409-957CE73F5A0B}" dt="2019-10-24T05:29:14.332" v="52" actId="1076"/>
          <ac:spMkLst>
            <pc:docMk/>
            <pc:sldMk cId="0" sldId="303"/>
            <ac:spMk id="22" creationId="{386BDFA0-162E-4BC6-823F-8BE01890F28B}"/>
          </ac:spMkLst>
        </pc:spChg>
        <pc:spChg chg="add mod">
          <ac:chgData name="" userId="" providerId="" clId="Web-{A24D4230-D44E-42E2-A409-957CE73F5A0B}" dt="2019-10-24T05:29:18.270" v="53" actId="1076"/>
          <ac:spMkLst>
            <pc:docMk/>
            <pc:sldMk cId="0" sldId="303"/>
            <ac:spMk id="24" creationId="{07A1CB38-CA59-4D1B-8439-93256B4E6F88}"/>
          </ac:spMkLst>
        </pc:spChg>
        <pc:spChg chg="add mod">
          <ac:chgData name="" userId="" providerId="" clId="Web-{A24D4230-D44E-42E2-A409-957CE73F5A0B}" dt="2019-10-24T05:30:57.260" v="81" actId="1076"/>
          <ac:spMkLst>
            <pc:docMk/>
            <pc:sldMk cId="0" sldId="303"/>
            <ac:spMk id="26" creationId="{2F24539E-77BF-4487-82DB-07EB00A8D53B}"/>
          </ac:spMkLst>
        </pc:spChg>
        <pc:spChg chg="add del mod">
          <ac:chgData name="" userId="" providerId="" clId="Web-{A24D4230-D44E-42E2-A409-957CE73F5A0B}" dt="2019-10-24T05:29:27.958" v="58"/>
          <ac:spMkLst>
            <pc:docMk/>
            <pc:sldMk cId="0" sldId="303"/>
            <ac:spMk id="28" creationId="{AFB41A65-25DD-40E3-B88B-9C2104849323}"/>
          </ac:spMkLst>
        </pc:spChg>
        <pc:spChg chg="add mod">
          <ac:chgData name="" userId="" providerId="" clId="Web-{A24D4230-D44E-42E2-A409-957CE73F5A0B}" dt="2019-10-24T05:55:30.705" v="1079" actId="1076"/>
          <ac:spMkLst>
            <pc:docMk/>
            <pc:sldMk cId="0" sldId="303"/>
            <ac:spMk id="29" creationId="{F3C813B1-87FC-4F85-9D4E-A1E6AD6DB44D}"/>
          </ac:spMkLst>
        </pc:spChg>
        <pc:spChg chg="add mod">
          <ac:chgData name="" userId="" providerId="" clId="Web-{A24D4230-D44E-42E2-A409-957CE73F5A0B}" dt="2019-10-24T05:55:30.721" v="1080" actId="1076"/>
          <ac:spMkLst>
            <pc:docMk/>
            <pc:sldMk cId="0" sldId="303"/>
            <ac:spMk id="30" creationId="{3273A02C-2F5D-4134-92FA-F9DD0FE87CFB}"/>
          </ac:spMkLst>
        </pc:spChg>
        <pc:spChg chg="add mod">
          <ac:chgData name="" userId="" providerId="" clId="Web-{A24D4230-D44E-42E2-A409-957CE73F5A0B}" dt="2019-10-24T05:55:40.221" v="1095" actId="1076"/>
          <ac:spMkLst>
            <pc:docMk/>
            <pc:sldMk cId="0" sldId="303"/>
            <ac:spMk id="31" creationId="{35B66602-0E63-4186-A603-EDFD6D2192A3}"/>
          </ac:spMkLst>
        </pc:spChg>
        <pc:picChg chg="add">
          <ac:chgData name="" userId="" providerId="" clId="Web-{A24D4230-D44E-42E2-A409-957CE73F5A0B}" dt="2019-10-24T05:23:14.693" v="0"/>
          <ac:picMkLst>
            <pc:docMk/>
            <pc:sldMk cId="0" sldId="303"/>
            <ac:picMk id="4" creationId="{3F192DC2-0A53-405E-BF38-7F737E81BB1E}"/>
          </ac:picMkLst>
        </pc:picChg>
        <pc:picChg chg="add">
          <ac:chgData name="" userId="" providerId="" clId="Web-{A24D4230-D44E-42E2-A409-957CE73F5A0B}" dt="2019-10-24T05:23:14.693" v="1"/>
          <ac:picMkLst>
            <pc:docMk/>
            <pc:sldMk cId="0" sldId="303"/>
            <ac:picMk id="6" creationId="{6BB69F44-D258-48F5-9219-2DD8921E8714}"/>
          </ac:picMkLst>
        </pc:picChg>
        <pc:picChg chg="add">
          <ac:chgData name="" userId="" providerId="" clId="Web-{A24D4230-D44E-42E2-A409-957CE73F5A0B}" dt="2019-10-24T05:23:14.709" v="2"/>
          <ac:picMkLst>
            <pc:docMk/>
            <pc:sldMk cId="0" sldId="303"/>
            <ac:picMk id="8" creationId="{31AA50D8-F23E-4AB2-98FA-777E3E86841C}"/>
          </ac:picMkLst>
        </pc:picChg>
        <pc:picChg chg="add">
          <ac:chgData name="" userId="" providerId="" clId="Web-{A24D4230-D44E-42E2-A409-957CE73F5A0B}" dt="2019-10-24T05:23:14.725" v="3"/>
          <ac:picMkLst>
            <pc:docMk/>
            <pc:sldMk cId="0" sldId="303"/>
            <ac:picMk id="10" creationId="{D6588223-D422-45CE-9054-3ED389BC3A7C}"/>
          </ac:picMkLst>
        </pc:picChg>
        <pc:picChg chg="add mod">
          <ac:chgData name="" userId="" providerId="" clId="Web-{A24D4230-D44E-42E2-A409-957CE73F5A0B}" dt="2019-10-24T05:31:21.368" v="84" actId="1076"/>
          <ac:picMkLst>
            <pc:docMk/>
            <pc:sldMk cId="0" sldId="303"/>
            <ac:picMk id="12" creationId="{45F0650D-5F42-4A64-8D32-080292E0ADE4}"/>
          </ac:picMkLst>
        </pc:picChg>
        <pc:picChg chg="add mod">
          <ac:chgData name="" userId="" providerId="" clId="Web-{A24D4230-D44E-42E2-A409-957CE73F5A0B}" dt="2019-10-24T05:31:21.368" v="85" actId="1076"/>
          <ac:picMkLst>
            <pc:docMk/>
            <pc:sldMk cId="0" sldId="303"/>
            <ac:picMk id="14" creationId="{9D2E9CC1-86A9-4B7A-B697-6484C4494DA0}"/>
          </ac:picMkLst>
        </pc:picChg>
        <pc:picChg chg="add mod">
          <ac:chgData name="" userId="" providerId="" clId="Web-{A24D4230-D44E-42E2-A409-957CE73F5A0B}" dt="2019-10-24T05:26:46.201" v="39" actId="1076"/>
          <ac:picMkLst>
            <pc:docMk/>
            <pc:sldMk cId="0" sldId="303"/>
            <ac:picMk id="17" creationId="{0FB47162-8A5B-4E03-ABAA-AD1F74AB7395}"/>
          </ac:picMkLst>
        </pc:picChg>
      </pc:sldChg>
    </pc:docChg>
  </pc:docChgLst>
  <pc:docChgLst>
    <pc:chgData clId="Web-{1064E4F0-A1BE-4181-A318-FF2FED40D6DD}"/>
    <pc:docChg chg="addSld modSld sldOrd">
      <pc:chgData name="" userId="" providerId="" clId="Web-{1064E4F0-A1BE-4181-A318-FF2FED40D6DD}" dt="2019-10-24T06:43:23.394" v="765"/>
      <pc:docMkLst>
        <pc:docMk/>
      </pc:docMkLst>
      <pc:sldChg chg="modSp">
        <pc:chgData name="" userId="" providerId="" clId="Web-{1064E4F0-A1BE-4181-A318-FF2FED40D6DD}" dt="2019-10-24T06:15:46.674" v="49" actId="20577"/>
        <pc:sldMkLst>
          <pc:docMk/>
          <pc:sldMk cId="0" sldId="296"/>
        </pc:sldMkLst>
        <pc:spChg chg="mod">
          <ac:chgData name="" userId="" providerId="" clId="Web-{1064E4F0-A1BE-4181-A318-FF2FED40D6DD}" dt="2019-10-24T06:15:41.642" v="44" actId="20577"/>
          <ac:spMkLst>
            <pc:docMk/>
            <pc:sldMk cId="0" sldId="296"/>
            <ac:spMk id="5" creationId="{82C97B2C-7B46-4CF3-9FD7-C1E36AC0232B}"/>
          </ac:spMkLst>
        </pc:spChg>
        <pc:spChg chg="mod">
          <ac:chgData name="" userId="" providerId="" clId="Web-{1064E4F0-A1BE-4181-A318-FF2FED40D6DD}" dt="2019-10-24T06:15:46.674" v="49" actId="20577"/>
          <ac:spMkLst>
            <pc:docMk/>
            <pc:sldMk cId="0" sldId="296"/>
            <ac:spMk id="6" creationId="{A1626979-35CC-474C-8A02-008C87DBAD74}"/>
          </ac:spMkLst>
        </pc:spChg>
      </pc:sldChg>
      <pc:sldChg chg="addSp modSp addAnim">
        <pc:chgData name="" userId="" providerId="" clId="Web-{1064E4F0-A1BE-4181-A318-FF2FED40D6DD}" dt="2019-10-24T06:19:30.761" v="199" actId="20577"/>
        <pc:sldMkLst>
          <pc:docMk/>
          <pc:sldMk cId="0" sldId="297"/>
        </pc:sldMkLst>
        <pc:spChg chg="add mod">
          <ac:chgData name="" userId="" providerId="" clId="Web-{1064E4F0-A1BE-4181-A318-FF2FED40D6DD}" dt="2019-10-24T06:17:39.397" v="150" actId="1076"/>
          <ac:spMkLst>
            <pc:docMk/>
            <pc:sldMk cId="0" sldId="297"/>
            <ac:spMk id="4" creationId="{B94CB145-0AA9-40DF-98F0-53A84AA8A21F}"/>
          </ac:spMkLst>
        </pc:spChg>
        <pc:spChg chg="add mod">
          <ac:chgData name="" userId="" providerId="" clId="Web-{1064E4F0-A1BE-4181-A318-FF2FED40D6DD}" dt="2019-10-24T06:18:30.696" v="175" actId="1076"/>
          <ac:spMkLst>
            <pc:docMk/>
            <pc:sldMk cId="0" sldId="297"/>
            <ac:spMk id="6" creationId="{A353C271-038D-47A4-9EF8-6C934CF031A4}"/>
          </ac:spMkLst>
        </pc:spChg>
        <pc:spChg chg="add mod">
          <ac:chgData name="" userId="" providerId="" clId="Web-{1064E4F0-A1BE-4181-A318-FF2FED40D6DD}" dt="2019-10-24T06:19:30.761" v="199" actId="20577"/>
          <ac:spMkLst>
            <pc:docMk/>
            <pc:sldMk cId="0" sldId="297"/>
            <ac:spMk id="8" creationId="{19542AA3-3D0D-4D52-8560-C14AFB2D61F5}"/>
          </ac:spMkLst>
        </pc:spChg>
        <pc:spChg chg="add mod">
          <ac:chgData name="" userId="" providerId="" clId="Web-{1064E4F0-A1BE-4181-A318-FF2FED40D6DD}" dt="2019-10-24T06:19:13.854" v="190" actId="1076"/>
          <ac:spMkLst>
            <pc:docMk/>
            <pc:sldMk cId="0" sldId="297"/>
            <ac:spMk id="9" creationId="{0570F3BB-6273-402B-ADEB-382320545624}"/>
          </ac:spMkLst>
        </pc:spChg>
        <pc:spChg chg="add mod">
          <ac:chgData name="" userId="" providerId="" clId="Web-{1064E4F0-A1BE-4181-A318-FF2FED40D6DD}" dt="2019-10-24T06:19:13.854" v="191" actId="1076"/>
          <ac:spMkLst>
            <pc:docMk/>
            <pc:sldMk cId="0" sldId="297"/>
            <ac:spMk id="10" creationId="{279A0F27-E5C1-46EB-9141-09DBDD51DDD7}"/>
          </ac:spMkLst>
        </pc:spChg>
      </pc:sldChg>
      <pc:sldChg chg="addSp delSp modSp">
        <pc:chgData name="" userId="" providerId="" clId="Web-{1064E4F0-A1BE-4181-A318-FF2FED40D6DD}" dt="2019-10-24T06:37:15.364" v="537"/>
        <pc:sldMkLst>
          <pc:docMk/>
          <pc:sldMk cId="0" sldId="298"/>
        </pc:sldMkLst>
        <pc:spChg chg="add mod">
          <ac:chgData name="" userId="" providerId="" clId="Web-{1064E4F0-A1BE-4181-A318-FF2FED40D6DD}" dt="2019-10-24T06:31:25.539" v="348" actId="1076"/>
          <ac:spMkLst>
            <pc:docMk/>
            <pc:sldMk cId="0" sldId="298"/>
            <ac:spMk id="3" creationId="{9DBD33D3-4E64-4357-B6A3-2DAA374CB9CC}"/>
          </ac:spMkLst>
        </pc:spChg>
        <pc:spChg chg="add mod">
          <ac:chgData name="" userId="" providerId="" clId="Web-{1064E4F0-A1BE-4181-A318-FF2FED40D6DD}" dt="2019-10-24T06:31:57.070" v="353" actId="1076"/>
          <ac:spMkLst>
            <pc:docMk/>
            <pc:sldMk cId="0" sldId="298"/>
            <ac:spMk id="5" creationId="{8FD81454-F08D-4D01-B23E-7614E7DBFC27}"/>
          </ac:spMkLst>
        </pc:spChg>
        <pc:spChg chg="add del mod">
          <ac:chgData name="" userId="" providerId="" clId="Web-{1064E4F0-A1BE-4181-A318-FF2FED40D6DD}" dt="2019-10-24T06:32:03.555" v="358"/>
          <ac:spMkLst>
            <pc:docMk/>
            <pc:sldMk cId="0" sldId="298"/>
            <ac:spMk id="7" creationId="{0EB814F3-C15A-4692-995D-6A619F96B5ED}"/>
          </ac:spMkLst>
        </pc:spChg>
        <pc:spChg chg="add mod">
          <ac:chgData name="" userId="" providerId="" clId="Web-{1064E4F0-A1BE-4181-A318-FF2FED40D6DD}" dt="2019-10-24T06:35:23.547" v="470" actId="1076"/>
          <ac:spMkLst>
            <pc:docMk/>
            <pc:sldMk cId="0" sldId="298"/>
            <ac:spMk id="9" creationId="{028554B1-87A6-403C-9A4D-B19D81AB25AC}"/>
          </ac:spMkLst>
        </pc:spChg>
        <pc:spChg chg="add mod">
          <ac:chgData name="" userId="" providerId="" clId="Web-{1064E4F0-A1BE-4181-A318-FF2FED40D6DD}" dt="2019-10-24T06:35:19.922" v="461" actId="1076"/>
          <ac:spMkLst>
            <pc:docMk/>
            <pc:sldMk cId="0" sldId="298"/>
            <ac:spMk id="10" creationId="{77542A32-8452-4B34-A356-D0FB6A870352}"/>
          </ac:spMkLst>
        </pc:spChg>
        <pc:spChg chg="add mod">
          <ac:chgData name="" userId="" providerId="" clId="Web-{1064E4F0-A1BE-4181-A318-FF2FED40D6DD}" dt="2019-10-24T06:35:19.938" v="462" actId="1076"/>
          <ac:spMkLst>
            <pc:docMk/>
            <pc:sldMk cId="0" sldId="298"/>
            <ac:spMk id="11" creationId="{BB153D00-0A58-43BF-9000-6437F56B9C80}"/>
          </ac:spMkLst>
        </pc:spChg>
        <pc:spChg chg="add mod">
          <ac:chgData name="" userId="" providerId="" clId="Web-{1064E4F0-A1BE-4181-A318-FF2FED40D6DD}" dt="2019-10-24T06:35:19.938" v="463" actId="1076"/>
          <ac:spMkLst>
            <pc:docMk/>
            <pc:sldMk cId="0" sldId="298"/>
            <ac:spMk id="12" creationId="{9B612C38-6BF4-4183-80FB-97A26CA499A5}"/>
          </ac:spMkLst>
        </pc:spChg>
        <pc:spChg chg="add mod">
          <ac:chgData name="" userId="" providerId="" clId="Web-{1064E4F0-A1BE-4181-A318-FF2FED40D6DD}" dt="2019-10-24T06:35:19.953" v="464" actId="1076"/>
          <ac:spMkLst>
            <pc:docMk/>
            <pc:sldMk cId="0" sldId="298"/>
            <ac:spMk id="13" creationId="{280BC67B-F81F-4954-8062-ECA8E9BB7DB9}"/>
          </ac:spMkLst>
        </pc:spChg>
        <pc:spChg chg="add mod">
          <ac:chgData name="" userId="" providerId="" clId="Web-{1064E4F0-A1BE-4181-A318-FF2FED40D6DD}" dt="2019-10-24T06:35:19.953" v="465" actId="1076"/>
          <ac:spMkLst>
            <pc:docMk/>
            <pc:sldMk cId="0" sldId="298"/>
            <ac:spMk id="14" creationId="{87132D90-1DCD-4573-B0DD-F7C740C8C456}"/>
          </ac:spMkLst>
        </pc:spChg>
        <pc:spChg chg="add mod">
          <ac:chgData name="" userId="" providerId="" clId="Web-{1064E4F0-A1BE-4181-A318-FF2FED40D6DD}" dt="2019-10-24T06:35:19.969" v="466" actId="1076"/>
          <ac:spMkLst>
            <pc:docMk/>
            <pc:sldMk cId="0" sldId="298"/>
            <ac:spMk id="15" creationId="{8C6CE6A7-E5E7-436F-AB5D-1DEF8C07E979}"/>
          </ac:spMkLst>
        </pc:spChg>
        <pc:spChg chg="add mod">
          <ac:chgData name="" userId="" providerId="" clId="Web-{1064E4F0-A1BE-4181-A318-FF2FED40D6DD}" dt="2019-10-24T06:35:19.969" v="467" actId="1076"/>
          <ac:spMkLst>
            <pc:docMk/>
            <pc:sldMk cId="0" sldId="298"/>
            <ac:spMk id="16" creationId="{2F090AC5-316C-494D-8688-76B0BC7B70EB}"/>
          </ac:spMkLst>
        </pc:spChg>
        <pc:spChg chg="add mod">
          <ac:chgData name="" userId="" providerId="" clId="Web-{1064E4F0-A1BE-4181-A318-FF2FED40D6DD}" dt="2019-10-24T06:35:19.984" v="468" actId="1076"/>
          <ac:spMkLst>
            <pc:docMk/>
            <pc:sldMk cId="0" sldId="298"/>
            <ac:spMk id="17" creationId="{066DA6A3-5F6D-4969-AADB-B76308DF32D4}"/>
          </ac:spMkLst>
        </pc:spChg>
        <pc:spChg chg="add mod">
          <ac:chgData name="" userId="" providerId="" clId="Web-{1064E4F0-A1BE-4181-A318-FF2FED40D6DD}" dt="2019-10-24T06:35:19.984" v="469" actId="1076"/>
          <ac:spMkLst>
            <pc:docMk/>
            <pc:sldMk cId="0" sldId="298"/>
            <ac:spMk id="18" creationId="{06767F29-F9B6-483F-BA38-712BF4603B35}"/>
          </ac:spMkLst>
        </pc:spChg>
        <pc:spChg chg="add mod">
          <ac:chgData name="" userId="" providerId="" clId="Web-{1064E4F0-A1BE-4181-A318-FF2FED40D6DD}" dt="2019-10-24T06:35:26.360" v="471" actId="1076"/>
          <ac:spMkLst>
            <pc:docMk/>
            <pc:sldMk cId="0" sldId="298"/>
            <ac:spMk id="19" creationId="{F1B0EF39-87B9-4904-B942-030EC49DE72D}"/>
          </ac:spMkLst>
        </pc:spChg>
        <pc:spChg chg="add mod">
          <ac:chgData name="" userId="" providerId="" clId="Web-{1064E4F0-A1BE-4181-A318-FF2FED40D6DD}" dt="2019-10-24T06:36:07.721" v="506" actId="1076"/>
          <ac:spMkLst>
            <pc:docMk/>
            <pc:sldMk cId="0" sldId="298"/>
            <ac:spMk id="20" creationId="{02670CF0-D94B-45CA-8895-59A3309BF67C}"/>
          </ac:spMkLst>
        </pc:spChg>
        <pc:spChg chg="add mod">
          <ac:chgData name="" userId="" providerId="" clId="Web-{1064E4F0-A1BE-4181-A318-FF2FED40D6DD}" dt="2019-10-24T06:36:38.347" v="533" actId="20577"/>
          <ac:spMkLst>
            <pc:docMk/>
            <pc:sldMk cId="0" sldId="298"/>
            <ac:spMk id="21" creationId="{ED28C6D4-89B4-4F0E-AB03-814EE85331F9}"/>
          </ac:spMkLst>
        </pc:spChg>
        <pc:spChg chg="add del mod">
          <ac:chgData name="" userId="" providerId="" clId="Web-{1064E4F0-A1BE-4181-A318-FF2FED40D6DD}" dt="2019-10-24T06:37:15.364" v="537"/>
          <ac:spMkLst>
            <pc:docMk/>
            <pc:sldMk cId="0" sldId="298"/>
            <ac:spMk id="22" creationId="{ABD8DD3C-CA45-4E71-9401-BE20CC0833DE}"/>
          </ac:spMkLst>
        </pc:spChg>
      </pc:sldChg>
      <pc:sldChg chg="addSp modSp ord">
        <pc:chgData name="" userId="" providerId="" clId="Web-{1064E4F0-A1BE-4181-A318-FF2FED40D6DD}" dt="2019-10-24T06:16:48.286" v="104" actId="1076"/>
        <pc:sldMkLst>
          <pc:docMk/>
          <pc:sldMk cId="0" sldId="304"/>
        </pc:sldMkLst>
        <pc:spChg chg="mod">
          <ac:chgData name="" userId="" providerId="" clId="Web-{1064E4F0-A1BE-4181-A318-FF2FED40D6DD}" dt="2019-10-24T06:14:10.983" v="4" actId="20577"/>
          <ac:spMkLst>
            <pc:docMk/>
            <pc:sldMk cId="0" sldId="304"/>
            <ac:spMk id="2" creationId="{00000000-0000-0000-0000-000000000000}"/>
          </ac:spMkLst>
        </pc:spChg>
        <pc:spChg chg="add mod">
          <ac:chgData name="" userId="" providerId="" clId="Web-{1064E4F0-A1BE-4181-A318-FF2FED40D6DD}" dt="2019-10-24T06:16:48.286" v="104" actId="1076"/>
          <ac:spMkLst>
            <pc:docMk/>
            <pc:sldMk cId="0" sldId="304"/>
            <ac:spMk id="4" creationId="{EDEAD80A-622F-41B6-9F95-B107EC341DDA}"/>
          </ac:spMkLst>
        </pc:spChg>
      </pc:sldChg>
      <pc:sldChg chg="addSp delSp modSp add ord replId delAnim">
        <pc:chgData name="" userId="" providerId="" clId="Web-{1064E4F0-A1BE-4181-A318-FF2FED40D6DD}" dt="2019-10-24T06:22:31.721" v="319" actId="1076"/>
        <pc:sldMkLst>
          <pc:docMk/>
          <pc:sldMk cId="1531661308" sldId="309"/>
        </pc:sldMkLst>
        <pc:spChg chg="mod">
          <ac:chgData name="" userId="" providerId="" clId="Web-{1064E4F0-A1BE-4181-A318-FF2FED40D6DD}" dt="2019-10-24T06:19:47.871" v="222" actId="20577"/>
          <ac:spMkLst>
            <pc:docMk/>
            <pc:sldMk cId="1531661308" sldId="309"/>
            <ac:spMk id="2" creationId="{00000000-0000-0000-0000-000000000000}"/>
          </ac:spMkLst>
        </pc:spChg>
        <pc:spChg chg="del">
          <ac:chgData name="" userId="" providerId="" clId="Web-{1064E4F0-A1BE-4181-A318-FF2FED40D6DD}" dt="2019-10-24T06:19:51.152" v="224"/>
          <ac:spMkLst>
            <pc:docMk/>
            <pc:sldMk cId="1531661308" sldId="309"/>
            <ac:spMk id="19" creationId="{B9629A1C-9E97-4B5D-A01B-89469EF2CA7E}"/>
          </ac:spMkLst>
        </pc:spChg>
        <pc:spChg chg="add del mod">
          <ac:chgData name="" userId="" providerId="" clId="Web-{1064E4F0-A1BE-4181-A318-FF2FED40D6DD}" dt="2019-10-24T06:22:01.594" v="304"/>
          <ac:spMkLst>
            <pc:docMk/>
            <pc:sldMk cId="1531661308" sldId="309"/>
            <ac:spMk id="25" creationId="{714C3FB1-8C0C-453A-AF62-380BB473F511}"/>
          </ac:spMkLst>
        </pc:spChg>
        <pc:spChg chg="del">
          <ac:chgData name="" userId="" providerId="" clId="Web-{1064E4F0-A1BE-4181-A318-FF2FED40D6DD}" dt="2019-10-24T06:19:55.371" v="227"/>
          <ac:spMkLst>
            <pc:docMk/>
            <pc:sldMk cId="1531661308" sldId="309"/>
            <ac:spMk id="26" creationId="{2F24539E-77BF-4487-82DB-07EB00A8D53B}"/>
          </ac:spMkLst>
        </pc:spChg>
        <pc:spChg chg="add del mod">
          <ac:chgData name="" userId="" providerId="" clId="Web-{1064E4F0-A1BE-4181-A318-FF2FED40D6DD}" dt="2019-10-24T06:22:01.594" v="303"/>
          <ac:spMkLst>
            <pc:docMk/>
            <pc:sldMk cId="1531661308" sldId="309"/>
            <ac:spMk id="27" creationId="{E8BCE337-96D4-4D39-9412-C67AAB406603}"/>
          </ac:spMkLst>
        </pc:spChg>
        <pc:spChg chg="mod">
          <ac:chgData name="" userId="" providerId="" clId="Web-{1064E4F0-A1BE-4181-A318-FF2FED40D6DD}" dt="2019-10-24T06:20:54.201" v="261" actId="1076"/>
          <ac:spMkLst>
            <pc:docMk/>
            <pc:sldMk cId="1531661308" sldId="309"/>
            <ac:spMk id="29" creationId="{F3C813B1-87FC-4F85-9D4E-A1E6AD6DB44D}"/>
          </ac:spMkLst>
        </pc:spChg>
        <pc:spChg chg="mod">
          <ac:chgData name="" userId="" providerId="" clId="Web-{1064E4F0-A1BE-4181-A318-FF2FED40D6DD}" dt="2019-10-24T06:21:06.124" v="265" actId="20577"/>
          <ac:spMkLst>
            <pc:docMk/>
            <pc:sldMk cId="1531661308" sldId="309"/>
            <ac:spMk id="30" creationId="{3273A02C-2F5D-4134-92FA-F9DD0FE87CFB}"/>
          </ac:spMkLst>
        </pc:spChg>
        <pc:spChg chg="del">
          <ac:chgData name="" userId="" providerId="" clId="Web-{1064E4F0-A1BE-4181-A318-FF2FED40D6DD}" dt="2019-10-24T06:20:56.686" v="262"/>
          <ac:spMkLst>
            <pc:docMk/>
            <pc:sldMk cId="1531661308" sldId="309"/>
            <ac:spMk id="31" creationId="{35B66602-0E63-4186-A603-EDFD6D2192A3}"/>
          </ac:spMkLst>
        </pc:spChg>
        <pc:spChg chg="add del">
          <ac:chgData name="" userId="" providerId="" clId="Web-{1064E4F0-A1BE-4181-A318-FF2FED40D6DD}" dt="2019-10-24T06:22:23.470" v="314"/>
          <ac:spMkLst>
            <pc:docMk/>
            <pc:sldMk cId="1531661308" sldId="309"/>
            <ac:spMk id="34" creationId="{5C43E8D4-2F1F-4847-A11F-39A5918B93A2}"/>
          </ac:spMkLst>
        </pc:spChg>
        <pc:spChg chg="add del">
          <ac:chgData name="" userId="" providerId="" clId="Web-{1064E4F0-A1BE-4181-A318-FF2FED40D6DD}" dt="2019-10-24T06:22:23.470" v="313"/>
          <ac:spMkLst>
            <pc:docMk/>
            <pc:sldMk cId="1531661308" sldId="309"/>
            <ac:spMk id="35" creationId="{D8396411-C293-4425-B92E-125021A16E1E}"/>
          </ac:spMkLst>
        </pc:spChg>
        <pc:spChg chg="add mod">
          <ac:chgData name="" userId="" providerId="" clId="Web-{1064E4F0-A1BE-4181-A318-FF2FED40D6DD}" dt="2019-10-24T06:22:31.721" v="319" actId="1076"/>
          <ac:spMkLst>
            <pc:docMk/>
            <pc:sldMk cId="1531661308" sldId="309"/>
            <ac:spMk id="36" creationId="{43C6AC6F-B809-40FA-BC8D-488F7BEA7A9C}"/>
          </ac:spMkLst>
        </pc:spChg>
        <pc:graphicFrameChg chg="add mod modGraphic">
          <ac:chgData name="" userId="" providerId="" clId="Web-{1064E4F0-A1BE-4181-A318-FF2FED40D6DD}" dt="2019-10-24T06:21:39.062" v="292"/>
          <ac:graphicFrameMkLst>
            <pc:docMk/>
            <pc:sldMk cId="1531661308" sldId="309"/>
            <ac:graphicFrameMk id="3" creationId="{847471D9-5490-4D15-A192-47202365A3C0}"/>
          </ac:graphicFrameMkLst>
        </pc:graphicFrameChg>
        <pc:picChg chg="del">
          <ac:chgData name="" userId="" providerId="" clId="Web-{1064E4F0-A1BE-4181-A318-FF2FED40D6DD}" dt="2019-10-24T06:19:52.871" v="226"/>
          <ac:picMkLst>
            <pc:docMk/>
            <pc:sldMk cId="1531661308" sldId="309"/>
            <ac:picMk id="10" creationId="{D6588223-D422-45CE-9054-3ED389BC3A7C}"/>
          </ac:picMkLst>
        </pc:picChg>
        <pc:picChg chg="del">
          <ac:chgData name="" userId="" providerId="" clId="Web-{1064E4F0-A1BE-4181-A318-FF2FED40D6DD}" dt="2019-10-24T06:20:57.811" v="264"/>
          <ac:picMkLst>
            <pc:docMk/>
            <pc:sldMk cId="1531661308" sldId="309"/>
            <ac:picMk id="12" creationId="{45F0650D-5F42-4A64-8D32-080292E0ADE4}"/>
          </ac:picMkLst>
        </pc:picChg>
        <pc:picChg chg="del">
          <ac:chgData name="" userId="" providerId="" clId="Web-{1064E4F0-A1BE-4181-A318-FF2FED40D6DD}" dt="2019-10-24T06:20:57.342" v="263"/>
          <ac:picMkLst>
            <pc:docMk/>
            <pc:sldMk cId="1531661308" sldId="309"/>
            <ac:picMk id="14" creationId="{9D2E9CC1-86A9-4B7A-B697-6484C4494DA0}"/>
          </ac:picMkLst>
        </pc:picChg>
        <pc:picChg chg="del">
          <ac:chgData name="" userId="" providerId="" clId="Web-{1064E4F0-A1BE-4181-A318-FF2FED40D6DD}" dt="2019-10-24T06:19:52.089" v="225"/>
          <ac:picMkLst>
            <pc:docMk/>
            <pc:sldMk cId="1531661308" sldId="309"/>
            <ac:picMk id="17" creationId="{0FB47162-8A5B-4E03-ABAA-AD1F74AB7395}"/>
          </ac:picMkLst>
        </pc:picChg>
        <pc:picChg chg="add del mod">
          <ac:chgData name="" userId="" providerId="" clId="Web-{1064E4F0-A1BE-4181-A318-FF2FED40D6DD}" dt="2019-10-24T06:22:07.704" v="307"/>
          <ac:picMkLst>
            <pc:docMk/>
            <pc:sldMk cId="1531661308" sldId="309"/>
            <ac:picMk id="20" creationId="{868AB2BE-72A7-4905-BC87-2ED8DA65E58B}"/>
          </ac:picMkLst>
        </pc:picChg>
        <pc:picChg chg="add mod">
          <ac:chgData name="" userId="" providerId="" clId="Web-{1064E4F0-A1BE-4181-A318-FF2FED40D6DD}" dt="2019-10-24T06:22:06.548" v="306" actId="1076"/>
          <ac:picMkLst>
            <pc:docMk/>
            <pc:sldMk cId="1531661308" sldId="309"/>
            <ac:picMk id="21" creationId="{CF29794A-FF73-4102-AA1E-62B4AFC1773F}"/>
          </ac:picMkLst>
        </pc:picChg>
        <pc:picChg chg="add del mod">
          <ac:chgData name="" userId="" providerId="" clId="Web-{1064E4F0-A1BE-4181-A318-FF2FED40D6DD}" dt="2019-10-24T06:22:02.860" v="305"/>
          <ac:picMkLst>
            <pc:docMk/>
            <pc:sldMk cId="1531661308" sldId="309"/>
            <ac:picMk id="23" creationId="{ACE486D0-8885-4FCD-A4DC-3900C6DE3642}"/>
          </ac:picMkLst>
        </pc:picChg>
        <pc:picChg chg="add del">
          <ac:chgData name="" userId="" providerId="" clId="Web-{1064E4F0-A1BE-4181-A318-FF2FED40D6DD}" dt="2019-10-24T06:22:23.470" v="317"/>
          <ac:picMkLst>
            <pc:docMk/>
            <pc:sldMk cId="1531661308" sldId="309"/>
            <ac:picMk id="28" creationId="{E9266539-6417-41E6-BBE6-229982724C8B}"/>
          </ac:picMkLst>
        </pc:picChg>
        <pc:picChg chg="add del">
          <ac:chgData name="" userId="" providerId="" clId="Web-{1064E4F0-A1BE-4181-A318-FF2FED40D6DD}" dt="2019-10-24T06:22:23.470" v="316"/>
          <ac:picMkLst>
            <pc:docMk/>
            <pc:sldMk cId="1531661308" sldId="309"/>
            <ac:picMk id="32" creationId="{8B803C82-3258-4F29-824C-B2DFC845934D}"/>
          </ac:picMkLst>
        </pc:picChg>
        <pc:picChg chg="add del">
          <ac:chgData name="" userId="" providerId="" clId="Web-{1064E4F0-A1BE-4181-A318-FF2FED40D6DD}" dt="2019-10-24T06:22:23.470" v="315"/>
          <ac:picMkLst>
            <pc:docMk/>
            <pc:sldMk cId="1531661308" sldId="309"/>
            <ac:picMk id="33" creationId="{46001908-8368-4BF9-BE65-39EC20908F2D}"/>
          </ac:picMkLst>
        </pc:picChg>
      </pc:sldChg>
      <pc:sldChg chg="addSp modSp new">
        <pc:chgData name="" userId="" providerId="" clId="Web-{1064E4F0-A1BE-4181-A318-FF2FED40D6DD}" dt="2019-10-24T06:29:25.862" v="346" actId="1076"/>
        <pc:sldMkLst>
          <pc:docMk/>
          <pc:sldMk cId="2163524831" sldId="310"/>
        </pc:sldMkLst>
        <pc:spChg chg="mod">
          <ac:chgData name="" userId="" providerId="" clId="Web-{1064E4F0-A1BE-4181-A318-FF2FED40D6DD}" dt="2019-10-24T06:29:08.236" v="339" actId="20577"/>
          <ac:spMkLst>
            <pc:docMk/>
            <pc:sldMk cId="2163524831" sldId="310"/>
            <ac:spMk id="2" creationId="{5E334705-DCE7-4119-A148-DBB9080BA4C4}"/>
          </ac:spMkLst>
        </pc:spChg>
        <pc:spChg chg="add mod">
          <ac:chgData name="" userId="" providerId="" clId="Web-{1064E4F0-A1BE-4181-A318-FF2FED40D6DD}" dt="2019-10-24T06:29:22.611" v="344" actId="14100"/>
          <ac:spMkLst>
            <pc:docMk/>
            <pc:sldMk cId="2163524831" sldId="310"/>
            <ac:spMk id="3" creationId="{78541DD6-80DC-49D3-B756-3158AD4EEB54}"/>
          </ac:spMkLst>
        </pc:spChg>
        <pc:spChg chg="add mod">
          <ac:chgData name="" userId="" providerId="" clId="Web-{1064E4F0-A1BE-4181-A318-FF2FED40D6DD}" dt="2019-10-24T06:29:25.862" v="346" actId="1076"/>
          <ac:spMkLst>
            <pc:docMk/>
            <pc:sldMk cId="2163524831" sldId="310"/>
            <ac:spMk id="4" creationId="{BC2F9894-7A7F-435C-A0A9-A2046A8890FB}"/>
          </ac:spMkLst>
        </pc:spChg>
      </pc:sldChg>
      <pc:sldChg chg="addSp delSp modSp add replId">
        <pc:chgData name="" userId="" providerId="" clId="Web-{1064E4F0-A1BE-4181-A318-FF2FED40D6DD}" dt="2019-10-24T06:43:23.394" v="765"/>
        <pc:sldMkLst>
          <pc:docMk/>
          <pc:sldMk cId="3221530735" sldId="311"/>
        </pc:sldMkLst>
        <pc:spChg chg="mod">
          <ac:chgData name="" userId="" providerId="" clId="Web-{1064E4F0-A1BE-4181-A318-FF2FED40D6DD}" dt="2019-10-24T06:39:05.431" v="609" actId="20577"/>
          <ac:spMkLst>
            <pc:docMk/>
            <pc:sldMk cId="3221530735" sldId="311"/>
            <ac:spMk id="2" creationId="{00000000-0000-0000-0000-000000000000}"/>
          </ac:spMkLst>
        </pc:spChg>
        <pc:spChg chg="del">
          <ac:chgData name="" userId="" providerId="" clId="Web-{1064E4F0-A1BE-4181-A318-FF2FED40D6DD}" dt="2019-10-24T06:37:26.724" v="543"/>
          <ac:spMkLst>
            <pc:docMk/>
            <pc:sldMk cId="3221530735" sldId="311"/>
            <ac:spMk id="3" creationId="{9DBD33D3-4E64-4357-B6A3-2DAA374CB9CC}"/>
          </ac:spMkLst>
        </pc:spChg>
        <pc:spChg chg="add mod">
          <ac:chgData name="" userId="" providerId="" clId="Web-{1064E4F0-A1BE-4181-A318-FF2FED40D6DD}" dt="2019-10-24T06:40:57.591" v="629" actId="1076"/>
          <ac:spMkLst>
            <pc:docMk/>
            <pc:sldMk cId="3221530735" sldId="311"/>
            <ac:spMk id="4" creationId="{FD295BE0-BFF0-4392-85A6-6CB6C510C20C}"/>
          </ac:spMkLst>
        </pc:spChg>
        <pc:spChg chg="del">
          <ac:chgData name="" userId="" providerId="" clId="Web-{1064E4F0-A1BE-4181-A318-FF2FED40D6DD}" dt="2019-10-24T06:37:26.724" v="542"/>
          <ac:spMkLst>
            <pc:docMk/>
            <pc:sldMk cId="3221530735" sldId="311"/>
            <ac:spMk id="5" creationId="{8FD81454-F08D-4D01-B23E-7614E7DBFC27}"/>
          </ac:spMkLst>
        </pc:spChg>
        <pc:spChg chg="mod">
          <ac:chgData name="" userId="" providerId="" clId="Web-{1064E4F0-A1BE-4181-A318-FF2FED40D6DD}" dt="2019-10-24T06:40:57.497" v="626" actId="1076"/>
          <ac:spMkLst>
            <pc:docMk/>
            <pc:sldMk cId="3221530735" sldId="311"/>
            <ac:spMk id="9" creationId="{028554B1-87A6-403C-9A4D-B19D81AB25AC}"/>
          </ac:spMkLst>
        </pc:spChg>
        <pc:spChg chg="del">
          <ac:chgData name="" userId="" providerId="" clId="Web-{1064E4F0-A1BE-4181-A318-FF2FED40D6DD}" dt="2019-10-24T06:37:26.724" v="541"/>
          <ac:spMkLst>
            <pc:docMk/>
            <pc:sldMk cId="3221530735" sldId="311"/>
            <ac:spMk id="10" creationId="{77542A32-8452-4B34-A356-D0FB6A870352}"/>
          </ac:spMkLst>
        </pc:spChg>
        <pc:spChg chg="del">
          <ac:chgData name="" userId="" providerId="" clId="Web-{1064E4F0-A1BE-4181-A318-FF2FED40D6DD}" dt="2019-10-24T06:37:26.724" v="540"/>
          <ac:spMkLst>
            <pc:docMk/>
            <pc:sldMk cId="3221530735" sldId="311"/>
            <ac:spMk id="11" creationId="{BB153D00-0A58-43BF-9000-6437F56B9C80}"/>
          </ac:spMkLst>
        </pc:spChg>
        <pc:spChg chg="del">
          <ac:chgData name="" userId="" providerId="" clId="Web-{1064E4F0-A1BE-4181-A318-FF2FED40D6DD}" dt="2019-10-24T06:37:28.130" v="549"/>
          <ac:spMkLst>
            <pc:docMk/>
            <pc:sldMk cId="3221530735" sldId="311"/>
            <ac:spMk id="12" creationId="{9B612C38-6BF4-4183-80FB-97A26CA499A5}"/>
          </ac:spMkLst>
        </pc:spChg>
        <pc:spChg chg="del">
          <ac:chgData name="" userId="" providerId="" clId="Web-{1064E4F0-A1BE-4181-A318-FF2FED40D6DD}" dt="2019-10-24T06:37:28.130" v="548"/>
          <ac:spMkLst>
            <pc:docMk/>
            <pc:sldMk cId="3221530735" sldId="311"/>
            <ac:spMk id="13" creationId="{280BC67B-F81F-4954-8062-ECA8E9BB7DB9}"/>
          </ac:spMkLst>
        </pc:spChg>
        <pc:spChg chg="del">
          <ac:chgData name="" userId="" providerId="" clId="Web-{1064E4F0-A1BE-4181-A318-FF2FED40D6DD}" dt="2019-10-24T06:37:28.130" v="547"/>
          <ac:spMkLst>
            <pc:docMk/>
            <pc:sldMk cId="3221530735" sldId="311"/>
            <ac:spMk id="14" creationId="{87132D90-1DCD-4573-B0DD-F7C740C8C456}"/>
          </ac:spMkLst>
        </pc:spChg>
        <pc:spChg chg="del">
          <ac:chgData name="" userId="" providerId="" clId="Web-{1064E4F0-A1BE-4181-A318-FF2FED40D6DD}" dt="2019-10-24T06:37:28.130" v="546"/>
          <ac:spMkLst>
            <pc:docMk/>
            <pc:sldMk cId="3221530735" sldId="311"/>
            <ac:spMk id="15" creationId="{8C6CE6A7-E5E7-436F-AB5D-1DEF8C07E979}"/>
          </ac:spMkLst>
        </pc:spChg>
        <pc:spChg chg="del">
          <ac:chgData name="" userId="" providerId="" clId="Web-{1064E4F0-A1BE-4181-A318-FF2FED40D6DD}" dt="2019-10-24T06:37:26.724" v="539"/>
          <ac:spMkLst>
            <pc:docMk/>
            <pc:sldMk cId="3221530735" sldId="311"/>
            <ac:spMk id="16" creationId="{2F090AC5-316C-494D-8688-76B0BC7B70EB}"/>
          </ac:spMkLst>
        </pc:spChg>
        <pc:spChg chg="del">
          <ac:chgData name="" userId="" providerId="" clId="Web-{1064E4F0-A1BE-4181-A318-FF2FED40D6DD}" dt="2019-10-24T06:37:28.130" v="545"/>
          <ac:spMkLst>
            <pc:docMk/>
            <pc:sldMk cId="3221530735" sldId="311"/>
            <ac:spMk id="17" creationId="{066DA6A3-5F6D-4969-AADB-B76308DF32D4}"/>
          </ac:spMkLst>
        </pc:spChg>
        <pc:spChg chg="del">
          <ac:chgData name="" userId="" providerId="" clId="Web-{1064E4F0-A1BE-4181-A318-FF2FED40D6DD}" dt="2019-10-24T06:37:28.130" v="544"/>
          <ac:spMkLst>
            <pc:docMk/>
            <pc:sldMk cId="3221530735" sldId="311"/>
            <ac:spMk id="18" creationId="{06767F29-F9B6-483F-BA38-712BF4603B35}"/>
          </ac:spMkLst>
        </pc:spChg>
        <pc:spChg chg="add del mod">
          <ac:chgData name="" userId="" providerId="" clId="Web-{1064E4F0-A1BE-4181-A318-FF2FED40D6DD}" dt="2019-10-24T06:40:57.529" v="627" actId="1076"/>
          <ac:spMkLst>
            <pc:docMk/>
            <pc:sldMk cId="3221530735" sldId="311"/>
            <ac:spMk id="19" creationId="{F1B0EF39-87B9-4904-B942-030EC49DE72D}"/>
          </ac:spMkLst>
        </pc:spChg>
        <pc:spChg chg="mod">
          <ac:chgData name="" userId="" providerId="" clId="Web-{1064E4F0-A1BE-4181-A318-FF2FED40D6DD}" dt="2019-10-24T06:40:57.560" v="628" actId="1076"/>
          <ac:spMkLst>
            <pc:docMk/>
            <pc:sldMk cId="3221530735" sldId="311"/>
            <ac:spMk id="20" creationId="{02670CF0-D94B-45CA-8895-59A3309BF67C}"/>
          </ac:spMkLst>
        </pc:spChg>
        <pc:spChg chg="mod">
          <ac:chgData name="" userId="" providerId="" clId="Web-{1064E4F0-A1BE-4181-A318-FF2FED40D6DD}" dt="2019-10-24T06:39:26.463" v="617" actId="1076"/>
          <ac:spMkLst>
            <pc:docMk/>
            <pc:sldMk cId="3221530735" sldId="311"/>
            <ac:spMk id="21" creationId="{ED28C6D4-89B4-4F0E-AB03-814EE85331F9}"/>
          </ac:spMkLst>
        </pc:spChg>
        <pc:spChg chg="add mod">
          <ac:chgData name="" userId="" providerId="" clId="Web-{1064E4F0-A1BE-4181-A318-FF2FED40D6DD}" dt="2019-10-24T06:40:57.622" v="630" actId="1076"/>
          <ac:spMkLst>
            <pc:docMk/>
            <pc:sldMk cId="3221530735" sldId="311"/>
            <ac:spMk id="23" creationId="{98659EB9-2006-458A-AC2A-6AF98A6F94DF}"/>
          </ac:spMkLst>
        </pc:spChg>
        <pc:spChg chg="add mod">
          <ac:chgData name="" userId="" providerId="" clId="Web-{1064E4F0-A1BE-4181-A318-FF2FED40D6DD}" dt="2019-10-24T06:40:57.638" v="631" actId="1076"/>
          <ac:spMkLst>
            <pc:docMk/>
            <pc:sldMk cId="3221530735" sldId="311"/>
            <ac:spMk id="24" creationId="{4F18AA17-26F2-4A55-8F8F-B9CAAD31A59B}"/>
          </ac:spMkLst>
        </pc:spChg>
        <pc:spChg chg="add mod">
          <ac:chgData name="" userId="" providerId="" clId="Web-{1064E4F0-A1BE-4181-A318-FF2FED40D6DD}" dt="2019-10-24T06:40:57.669" v="632" actId="1076"/>
          <ac:spMkLst>
            <pc:docMk/>
            <pc:sldMk cId="3221530735" sldId="311"/>
            <ac:spMk id="25" creationId="{9BC26393-6C41-43F7-AFB7-05DB71E1B1A5}"/>
          </ac:spMkLst>
        </pc:spChg>
        <pc:spChg chg="add mod">
          <ac:chgData name="" userId="" providerId="" clId="Web-{1064E4F0-A1BE-4181-A318-FF2FED40D6DD}" dt="2019-10-24T06:39:26.478" v="618" actId="1076"/>
          <ac:spMkLst>
            <pc:docMk/>
            <pc:sldMk cId="3221530735" sldId="311"/>
            <ac:spMk id="26" creationId="{403EBFFD-B3C9-45E4-A863-2A1206685374}"/>
          </ac:spMkLst>
        </pc:spChg>
        <pc:spChg chg="add mod">
          <ac:chgData name="" userId="" providerId="" clId="Web-{1064E4F0-A1BE-4181-A318-FF2FED40D6DD}" dt="2019-10-24T06:39:26.494" v="619" actId="1076"/>
          <ac:spMkLst>
            <pc:docMk/>
            <pc:sldMk cId="3221530735" sldId="311"/>
            <ac:spMk id="27" creationId="{73E17F56-021A-4E48-A440-BABC015DBE70}"/>
          </ac:spMkLst>
        </pc:spChg>
        <pc:spChg chg="add mod">
          <ac:chgData name="" userId="" providerId="" clId="Web-{1064E4F0-A1BE-4181-A318-FF2FED40D6DD}" dt="2019-10-24T06:39:26.510" v="620" actId="1076"/>
          <ac:spMkLst>
            <pc:docMk/>
            <pc:sldMk cId="3221530735" sldId="311"/>
            <ac:spMk id="28" creationId="{93B47695-B879-4CC0-B597-B5248CC04941}"/>
          </ac:spMkLst>
        </pc:spChg>
        <pc:spChg chg="add del">
          <ac:chgData name="" userId="" providerId="" clId="Web-{1064E4F0-A1BE-4181-A318-FF2FED40D6DD}" dt="2019-10-24T06:38:40.039" v="585"/>
          <ac:spMkLst>
            <pc:docMk/>
            <pc:sldMk cId="3221530735" sldId="311"/>
            <ac:spMk id="29" creationId="{BB9335A9-7D2A-4BB2-8B82-07D366595E73}"/>
          </ac:spMkLst>
        </pc:spChg>
        <pc:spChg chg="add mod">
          <ac:chgData name="" userId="" providerId="" clId="Web-{1064E4F0-A1BE-4181-A318-FF2FED40D6DD}" dt="2019-10-24T06:39:13.868" v="612" actId="1076"/>
          <ac:spMkLst>
            <pc:docMk/>
            <pc:sldMk cId="3221530735" sldId="311"/>
            <ac:spMk id="30" creationId="{13D45437-1C0A-425C-AEA1-CDD9BA21C69E}"/>
          </ac:spMkLst>
        </pc:spChg>
        <pc:graphicFrameChg chg="add mod modGraphic">
          <ac:chgData name="" userId="" providerId="" clId="Web-{1064E4F0-A1BE-4181-A318-FF2FED40D6DD}" dt="2019-10-24T06:43:23.394" v="765"/>
          <ac:graphicFrameMkLst>
            <pc:docMk/>
            <pc:sldMk cId="3221530735" sldId="311"/>
            <ac:graphicFrameMk id="6" creationId="{23BB823A-C2E2-4016-B3C6-0C9B18997B6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2189-330F-434A-97EE-F9D2896A858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FD55-6ED7-4524-AE5A-A7C78519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o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-12550"/>
            <a:ext cx="5572164" cy="3227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06773"/>
            <a:ext cx="7772400" cy="1470025"/>
          </a:xfrm>
        </p:spPr>
        <p:txBody>
          <a:bodyPr/>
          <a:lstStyle/>
          <a:p>
            <a:r>
              <a:rPr lang="ru-RU" dirty="0"/>
              <a:t>Что такое</a:t>
            </a:r>
            <a:br>
              <a:rPr lang="ru-RU" dirty="0"/>
            </a:br>
            <a:r>
              <a:rPr lang="ru-RU" dirty="0"/>
              <a:t>соображения симметрии?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62548"/>
            <a:ext cx="6400800" cy="1752600"/>
          </a:xfrm>
        </p:spPr>
        <p:txBody>
          <a:bodyPr/>
          <a:lstStyle/>
          <a:p>
            <a:r>
              <a:rPr lang="ru-RU" dirty="0"/>
              <a:t>Максим Сергеевич Жолудев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Симметрия треугольника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3123" y="1000108"/>
            <a:ext cx="6326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Группа</a:t>
            </a:r>
            <a:r>
              <a:rPr lang="ru-RU" sz="3200" b="1" dirty="0"/>
              <a:t> – множество, для которого</a:t>
            </a:r>
            <a:br>
              <a:rPr lang="ru-RU" sz="3200" b="1" dirty="0"/>
            </a:br>
            <a:r>
              <a:rPr lang="ru-RU" sz="3200" b="1" dirty="0"/>
              <a:t>задан закон умножения</a:t>
            </a:r>
          </a:p>
        </p:txBody>
      </p:sp>
      <p:pic>
        <p:nvPicPr>
          <p:cNvPr id="6" name="Рисунок 5" descr="table-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63600"/>
            <a:ext cx="4267209" cy="4267209"/>
          </a:xfrm>
          <a:prstGeom prst="rect">
            <a:avLst/>
          </a:prstGeom>
        </p:spPr>
      </p:pic>
      <p:pic>
        <p:nvPicPr>
          <p:cNvPr id="14" name="Рисунок 13" descr="partic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85200"/>
            <a:ext cx="4168421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Изоморфные группы</a:t>
            </a:r>
          </a:p>
        </p:txBody>
      </p:sp>
      <p:pic>
        <p:nvPicPr>
          <p:cNvPr id="3" name="Рисунок 2" descr="table-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071942"/>
            <a:ext cx="2520000" cy="2520000"/>
          </a:xfrm>
          <a:prstGeom prst="rect">
            <a:avLst/>
          </a:prstGeom>
        </p:spPr>
      </p:pic>
      <p:pic>
        <p:nvPicPr>
          <p:cNvPr id="4" name="Рисунок 3" descr="g49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285860"/>
            <a:ext cx="2917895" cy="2520000"/>
          </a:xfrm>
          <a:prstGeom prst="rect">
            <a:avLst/>
          </a:prstGeom>
        </p:spPr>
      </p:pic>
      <p:pic>
        <p:nvPicPr>
          <p:cNvPr id="5" name="Рисунок 4" descr="partic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285860"/>
            <a:ext cx="2917895" cy="2520000"/>
          </a:xfrm>
          <a:prstGeom prst="rect">
            <a:avLst/>
          </a:prstGeom>
        </p:spPr>
      </p:pic>
      <p:pic>
        <p:nvPicPr>
          <p:cNvPr id="6" name="Рисунок 5" descr="table-D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058" y="4071942"/>
            <a:ext cx="2520000" cy="2520000"/>
          </a:xfrm>
          <a:prstGeom prst="rect">
            <a:avLst/>
          </a:prstGeom>
        </p:spPr>
      </p:pic>
      <p:sp>
        <p:nvSpPr>
          <p:cNvPr id="7" name="Равно 6"/>
          <p:cNvSpPr/>
          <p:nvPr/>
        </p:nvSpPr>
        <p:spPr>
          <a:xfrm>
            <a:off x="4500562" y="5143512"/>
            <a:ext cx="928694" cy="714380"/>
          </a:xfrm>
          <a:prstGeom prst="mathEqual">
            <a:avLst>
              <a:gd name="adj1" fmla="val 18894"/>
              <a:gd name="adj2" fmla="val 27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Изоморфные группы</a:t>
            </a:r>
          </a:p>
        </p:txBody>
      </p:sp>
      <p:pic>
        <p:nvPicPr>
          <p:cNvPr id="3" name="Рисунок 2" descr="table-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071942"/>
            <a:ext cx="2520000" cy="2520000"/>
          </a:xfrm>
          <a:prstGeom prst="rect">
            <a:avLst/>
          </a:prstGeom>
        </p:spPr>
      </p:pic>
      <p:pic>
        <p:nvPicPr>
          <p:cNvPr id="4" name="Рисунок 3" descr="g49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1285860"/>
            <a:ext cx="2917895" cy="2520000"/>
          </a:xfrm>
          <a:prstGeom prst="rect">
            <a:avLst/>
          </a:prstGeom>
        </p:spPr>
      </p:pic>
      <p:pic>
        <p:nvPicPr>
          <p:cNvPr id="5" name="Рисунок 4" descr="partic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6137" y="1285860"/>
            <a:ext cx="2917895" cy="2520000"/>
          </a:xfrm>
          <a:prstGeom prst="rect">
            <a:avLst/>
          </a:prstGeom>
        </p:spPr>
      </p:pic>
      <p:pic>
        <p:nvPicPr>
          <p:cNvPr id="6" name="Рисунок 5" descr="table-D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926" y="4071942"/>
            <a:ext cx="252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810" y="2287968"/>
            <a:ext cx="1377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D</a:t>
            </a:r>
            <a:r>
              <a:rPr lang="en-US" sz="9600" b="1" baseline="-25000" dirty="0"/>
              <a:t>3</a:t>
            </a:r>
            <a:endParaRPr lang="ru-RU" sz="96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09408" y="1423088"/>
            <a:ext cx="2353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абстрактная</a:t>
            </a:r>
            <a:br>
              <a:rPr lang="ru-RU" sz="3200" b="1" dirty="0"/>
            </a:br>
            <a:r>
              <a:rPr lang="ru-RU" sz="3200" b="1" dirty="0"/>
              <a:t>группа</a:t>
            </a:r>
          </a:p>
        </p:txBody>
      </p:sp>
      <p:pic>
        <p:nvPicPr>
          <p:cNvPr id="11" name="Рисунок 10" descr="table-D3-ab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071942"/>
            <a:ext cx="252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Представления группы</a:t>
            </a:r>
          </a:p>
        </p:txBody>
      </p:sp>
      <p:pic>
        <p:nvPicPr>
          <p:cNvPr id="4" name="Рисунок 3" descr="g499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071942"/>
            <a:ext cx="2917895" cy="2520000"/>
          </a:xfrm>
          <a:prstGeom prst="rect">
            <a:avLst/>
          </a:prstGeom>
        </p:spPr>
      </p:pic>
      <p:pic>
        <p:nvPicPr>
          <p:cNvPr id="5" name="Рисунок 4" descr="partic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6137" y="4071942"/>
            <a:ext cx="2917895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810" y="2287968"/>
            <a:ext cx="1377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D</a:t>
            </a:r>
            <a:r>
              <a:rPr lang="en-US" sz="9600" b="1" baseline="-25000" dirty="0"/>
              <a:t>3</a:t>
            </a:r>
            <a:endParaRPr lang="ru-RU" sz="96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09408" y="1423088"/>
            <a:ext cx="2353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абстрактная</a:t>
            </a:r>
            <a:br>
              <a:rPr lang="ru-RU" sz="3200" b="1" dirty="0"/>
            </a:br>
            <a:r>
              <a:rPr lang="ru-RU" sz="3200" b="1" dirty="0"/>
              <a:t>группа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573" y="2285992"/>
            <a:ext cx="2817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представление</a:t>
            </a:r>
            <a:br>
              <a:rPr lang="ru-RU" sz="3200" dirty="0"/>
            </a:br>
            <a:r>
              <a:rPr lang="ru-RU" sz="3200" dirty="0"/>
              <a:t>в виде</a:t>
            </a:r>
            <a:br>
              <a:rPr lang="ru-RU" sz="3200" dirty="0"/>
            </a:br>
            <a:r>
              <a:rPr lang="ru-RU" sz="3200" dirty="0"/>
              <a:t>перестановок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2285992"/>
            <a:ext cx="2817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представление</a:t>
            </a:r>
            <a:br>
              <a:rPr lang="ru-RU" sz="3200" dirty="0"/>
            </a:br>
            <a:r>
              <a:rPr lang="ru-RU" sz="3200" dirty="0"/>
              <a:t>в виде</a:t>
            </a:r>
            <a:br>
              <a:rPr lang="ru-RU" sz="3200" dirty="0"/>
            </a:br>
            <a:r>
              <a:rPr lang="ru-RU" sz="3200" dirty="0"/>
              <a:t>поворотов</a:t>
            </a:r>
          </a:p>
        </p:txBody>
      </p:sp>
      <p:pic>
        <p:nvPicPr>
          <p:cNvPr id="13" name="Рисунок 12" descr="table-D3-ab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071942"/>
            <a:ext cx="252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Группа – множество, для которого задан закон умножения</a:t>
            </a:r>
          </a:p>
          <a:p>
            <a:r>
              <a:rPr lang="ru-RU" dirty="0"/>
              <a:t>Группу можно представить в виде конкретных преобразований физических объектов</a:t>
            </a:r>
          </a:p>
          <a:p>
            <a:r>
              <a:rPr lang="ru-RU" dirty="0"/>
              <a:t>Такое представление – тоже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Представления группы</a:t>
            </a:r>
          </a:p>
        </p:txBody>
      </p:sp>
      <p:pic>
        <p:nvPicPr>
          <p:cNvPr id="7" name="Рисунок 6" descr="g499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725" y="2000240"/>
            <a:ext cx="3334737" cy="2880000"/>
          </a:xfrm>
          <a:prstGeom prst="rect">
            <a:avLst/>
          </a:prstGeom>
        </p:spPr>
      </p:pic>
      <p:pic>
        <p:nvPicPr>
          <p:cNvPr id="9" name="Рисунок 8" descr="table-D3-ab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3600000" cy="3600000"/>
          </a:xfrm>
          <a:prstGeom prst="rect">
            <a:avLst/>
          </a:prstGeom>
        </p:spPr>
      </p:pic>
      <p:pic>
        <p:nvPicPr>
          <p:cNvPr id="11" name="Рисунок 10" descr="T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285860"/>
            <a:ext cx="1609347" cy="507494"/>
          </a:xfrm>
          <a:prstGeom prst="rect">
            <a:avLst/>
          </a:prstGeom>
        </p:spPr>
      </p:pic>
      <p:pic>
        <p:nvPicPr>
          <p:cNvPr id="14" name="Рисунок 13" descr="mul-la-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786454"/>
            <a:ext cx="1911100" cy="356616"/>
          </a:xfrm>
          <a:prstGeom prst="rect">
            <a:avLst/>
          </a:prstGeom>
        </p:spPr>
      </p:pic>
      <p:pic>
        <p:nvPicPr>
          <p:cNvPr id="15" name="Рисунок 14" descr="mul-Tl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5286388"/>
            <a:ext cx="2464313" cy="512066"/>
          </a:xfrm>
          <a:prstGeom prst="rect">
            <a:avLst/>
          </a:prstGeom>
        </p:spPr>
      </p:pic>
      <p:pic>
        <p:nvPicPr>
          <p:cNvPr id="16" name="Рисунок 15" descr="mul-TlTa-m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6131644"/>
            <a:ext cx="2546609" cy="5120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81609" y="5286388"/>
            <a:ext cx="194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операторы: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0536" y="6072206"/>
            <a:ext cx="164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/>
              <a:t>матрицы: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714612" y="5643578"/>
            <a:ext cx="1143008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14612" y="6072206"/>
            <a:ext cx="1204922" cy="2762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Представления группы</a:t>
            </a:r>
          </a:p>
        </p:txBody>
      </p:sp>
      <p:pic>
        <p:nvPicPr>
          <p:cNvPr id="9" name="Рисунок 8" descr="table-D3-ab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600000" cy="3600000"/>
          </a:xfrm>
          <a:prstGeom prst="rect">
            <a:avLst/>
          </a:prstGeom>
        </p:spPr>
      </p:pic>
      <p:pic>
        <p:nvPicPr>
          <p:cNvPr id="14" name="Рисунок 13" descr="mul-la-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286388"/>
            <a:ext cx="1911100" cy="356616"/>
          </a:xfrm>
          <a:prstGeom prst="rect">
            <a:avLst/>
          </a:prstGeom>
        </p:spPr>
      </p:pic>
      <p:pic>
        <p:nvPicPr>
          <p:cNvPr id="16" name="Рисунок 15" descr="mul-TlTa-m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697" y="5929330"/>
            <a:ext cx="2546609" cy="512066"/>
          </a:xfrm>
          <a:prstGeom prst="rect">
            <a:avLst/>
          </a:prstGeom>
        </p:spPr>
      </p:pic>
      <p:pic>
        <p:nvPicPr>
          <p:cNvPr id="13" name="Рисунок 12" descr="mx-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142984"/>
            <a:ext cx="2920126" cy="550070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357950" y="1142984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1714488"/>
            <a:ext cx="714380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358082" y="2071678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2643182"/>
            <a:ext cx="1714512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58082" y="3000372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3571876"/>
            <a:ext cx="1714512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72264" y="3916366"/>
            <a:ext cx="428628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43570" y="4487870"/>
            <a:ext cx="928694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72396" y="4838710"/>
            <a:ext cx="500066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643570" y="5410214"/>
            <a:ext cx="1928826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5773754"/>
            <a:ext cx="500066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43570" y="6345258"/>
            <a:ext cx="1571636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Представления группы</a:t>
            </a:r>
          </a:p>
        </p:txBody>
      </p:sp>
      <p:pic>
        <p:nvPicPr>
          <p:cNvPr id="25" name="Рисунок 24" descr="mx-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2920126" cy="55007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00166" y="1071546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5786" y="1643050"/>
            <a:ext cx="714380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2000240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5786" y="2571744"/>
            <a:ext cx="1714512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2928934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5786" y="3500438"/>
            <a:ext cx="1714512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3844928"/>
            <a:ext cx="428628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4416432"/>
            <a:ext cx="928694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14612" y="4767272"/>
            <a:ext cx="500066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5338776"/>
            <a:ext cx="1928826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5702316"/>
            <a:ext cx="500066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6273820"/>
            <a:ext cx="1571636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886582" y="1357298"/>
            <a:ext cx="48288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все матрицы</a:t>
            </a:r>
            <a:br>
              <a:rPr lang="ru-RU" sz="2800" dirty="0"/>
            </a:br>
            <a:r>
              <a:rPr lang="ru-RU" sz="2800" dirty="0"/>
              <a:t>одновременно приведены</a:t>
            </a:r>
            <a:br>
              <a:rPr lang="ru-RU" sz="2800" dirty="0"/>
            </a:br>
            <a:r>
              <a:rPr lang="ru-RU" sz="2800" dirty="0"/>
              <a:t>к блочно-диагональному виду</a:t>
            </a:r>
            <a:br>
              <a:rPr lang="ru-RU" sz="2800" dirty="0"/>
            </a:br>
            <a:r>
              <a:rPr lang="ru-RU" sz="2800" dirty="0"/>
              <a:t>с блоками 1</a:t>
            </a:r>
            <a:r>
              <a:rPr lang="en-US" sz="2800" dirty="0"/>
              <a:t>x1 </a:t>
            </a:r>
            <a:r>
              <a:rPr lang="ru-RU" sz="2800" dirty="0"/>
              <a:t>и 2</a:t>
            </a:r>
            <a:r>
              <a:rPr lang="en-US" sz="2800" dirty="0"/>
              <a:t>x2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857620" y="3714752"/>
            <a:ext cx="3963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их нельзя</a:t>
            </a:r>
            <a:br>
              <a:rPr lang="ru-RU" sz="2800" dirty="0"/>
            </a:br>
            <a:r>
              <a:rPr lang="ru-RU" sz="2800" dirty="0"/>
              <a:t>одновременно привести</a:t>
            </a:r>
          </a:p>
          <a:p>
            <a:r>
              <a:rPr lang="ru-RU" sz="2800" dirty="0"/>
              <a:t>к диагональному виду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286512" y="2285992"/>
            <a:ext cx="17859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286512" y="4643446"/>
            <a:ext cx="14287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Неприводимые представления</a:t>
            </a:r>
          </a:p>
        </p:txBody>
      </p:sp>
      <p:pic>
        <p:nvPicPr>
          <p:cNvPr id="25" name="Рисунок 24" descr="mx-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2920126" cy="55007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00166" y="1071546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5786" y="1643050"/>
            <a:ext cx="714380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2000240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5786" y="2571744"/>
            <a:ext cx="1714512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2928934"/>
            <a:ext cx="357190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5786" y="3500438"/>
            <a:ext cx="1714512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3844928"/>
            <a:ext cx="428628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4416432"/>
            <a:ext cx="928694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14612" y="4767272"/>
            <a:ext cx="500066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5338776"/>
            <a:ext cx="1928826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5702316"/>
            <a:ext cx="500066" cy="57150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6273820"/>
            <a:ext cx="1571636" cy="285752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x-x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300169"/>
            <a:ext cx="2667005" cy="4343409"/>
          </a:xfrm>
          <a:prstGeom prst="rect">
            <a:avLst/>
          </a:prstGeom>
        </p:spPr>
      </p:pic>
      <p:pic>
        <p:nvPicPr>
          <p:cNvPr id="21" name="Рисунок 20" descr="mx-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228863"/>
            <a:ext cx="1066802" cy="2438405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>
            <a:off x="3357554" y="3228995"/>
            <a:ext cx="64294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6929454" y="3228995"/>
            <a:ext cx="642942" cy="642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72066" y="5786454"/>
            <a:ext cx="3612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нельзя </a:t>
            </a:r>
            <a:r>
              <a:rPr lang="ru-RU" sz="2800" b="1" dirty="0">
                <a:solidFill>
                  <a:srgbClr val="C00000"/>
                </a:solidFill>
              </a:rPr>
              <a:t>привести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 диагональному виду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x-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1066802" cy="2438405"/>
          </a:xfrm>
          <a:prstGeom prst="rect">
            <a:avLst/>
          </a:prstGeom>
        </p:spPr>
      </p:pic>
      <p:pic>
        <p:nvPicPr>
          <p:cNvPr id="10" name="Рисунок 9" descr="mx-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357562"/>
            <a:ext cx="1066802" cy="2438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Определение представления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представление</a:t>
            </a:r>
            <a:r>
              <a:rPr lang="ru-RU" sz="2800" dirty="0"/>
              <a:t> – это </a:t>
            </a:r>
            <a:r>
              <a:rPr lang="ru-RU" sz="2800" b="1" dirty="0"/>
              <a:t>отображение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исходной группы в группу линейных операторов</a:t>
            </a:r>
            <a:br>
              <a:rPr lang="ru-RU" sz="2800" dirty="0"/>
            </a:br>
            <a:r>
              <a:rPr lang="ru-RU" sz="2800" b="1" dirty="0"/>
              <a:t>с сохранением закона умножения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3943183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отображение</a:t>
            </a:r>
            <a:br>
              <a:rPr lang="ru-RU" sz="2400" dirty="0"/>
            </a:br>
            <a:r>
              <a:rPr lang="ru-RU" sz="2400" dirty="0"/>
              <a:t>не обязательно является</a:t>
            </a:r>
            <a:br>
              <a:rPr lang="ru-RU" sz="2400" dirty="0"/>
            </a:br>
            <a:r>
              <a:rPr lang="ru-RU" sz="2400" dirty="0"/>
              <a:t>взаимно-однозначным</a:t>
            </a:r>
          </a:p>
        </p:txBody>
      </p:sp>
      <p:pic>
        <p:nvPicPr>
          <p:cNvPr id="7" name="Рисунок 6" descr="table-D3-ab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857496"/>
            <a:ext cx="3000396" cy="3000396"/>
          </a:xfrm>
          <a:prstGeom prst="rect">
            <a:avLst/>
          </a:prstGeom>
        </p:spPr>
      </p:pic>
      <p:pic>
        <p:nvPicPr>
          <p:cNvPr id="8" name="Рисунок 7" descr="r2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5286388"/>
            <a:ext cx="3749048" cy="441200"/>
          </a:xfrm>
          <a:prstGeom prst="rect">
            <a:avLst/>
          </a:prstGeom>
        </p:spPr>
      </p:pic>
      <p:pic>
        <p:nvPicPr>
          <p:cNvPr id="9" name="Рисунок 8" descr="g2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296412"/>
            <a:ext cx="3625604" cy="418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614364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 что, так можно было???!!!</a:t>
            </a:r>
          </a:p>
        </p:txBody>
      </p:sp>
      <p:sp>
        <p:nvSpPr>
          <p:cNvPr id="13" name="Стрелка углом 12"/>
          <p:cNvSpPr/>
          <p:nvPr/>
        </p:nvSpPr>
        <p:spPr>
          <a:xfrm rot="16200000">
            <a:off x="714348" y="5715016"/>
            <a:ext cx="535785" cy="11072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Tg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5289" y="2743768"/>
            <a:ext cx="1447041" cy="470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500174"/>
            <a:ext cx="4500594" cy="5175683"/>
          </a:xfrm>
          <a:prstGeom prst="rect">
            <a:avLst/>
          </a:prstGeom>
        </p:spPr>
      </p:pic>
      <p:pic>
        <p:nvPicPr>
          <p:cNvPr id="8" name="Рисунок 7" descr="well-ev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00174"/>
            <a:ext cx="4500594" cy="5175683"/>
          </a:xfrm>
          <a:prstGeom prst="rect">
            <a:avLst/>
          </a:prstGeom>
        </p:spPr>
      </p:pic>
      <p:pic>
        <p:nvPicPr>
          <p:cNvPr id="9" name="Рисунок 8" descr="well-o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500174"/>
            <a:ext cx="4500594" cy="5175683"/>
          </a:xfrm>
          <a:prstGeom prst="rect">
            <a:avLst/>
          </a:prstGeom>
        </p:spPr>
      </p:pic>
      <p:pic>
        <p:nvPicPr>
          <p:cNvPr id="10" name="Рисунок 9" descr="well-b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500174"/>
            <a:ext cx="4500594" cy="5175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Интуитивное понимание симметрии</a:t>
            </a:r>
          </a:p>
        </p:txBody>
      </p:sp>
      <p:pic>
        <p:nvPicPr>
          <p:cNvPr id="11" name="Рисунок 10" descr="H-we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3" y="2071678"/>
            <a:ext cx="2643206" cy="819686"/>
          </a:xfrm>
          <a:prstGeom prst="rect">
            <a:avLst/>
          </a:prstGeom>
        </p:spPr>
      </p:pic>
      <p:pic>
        <p:nvPicPr>
          <p:cNvPr id="12" name="Рисунок 11" descr="Ux-ev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3286124"/>
            <a:ext cx="2316454" cy="371888"/>
          </a:xfrm>
          <a:prstGeom prst="rect">
            <a:avLst/>
          </a:prstGeom>
        </p:spPr>
      </p:pic>
      <p:sp>
        <p:nvSpPr>
          <p:cNvPr id="13" name="Умножение 12"/>
          <p:cNvSpPr/>
          <p:nvPr/>
        </p:nvSpPr>
        <p:spPr>
          <a:xfrm>
            <a:off x="5000628" y="2500306"/>
            <a:ext cx="3214710" cy="1643074"/>
          </a:xfrm>
          <a:prstGeom prst="mathMultiply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8662" y="4357694"/>
            <a:ext cx="2649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так не бывает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10" y="5143512"/>
            <a:ext cx="3119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из соображений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симметрии</a:t>
            </a:r>
          </a:p>
        </p:txBody>
      </p:sp>
      <p:cxnSp>
        <p:nvCxnSpPr>
          <p:cNvPr id="17" name="Прямая со стрелкой 16"/>
          <p:cNvCxnSpPr>
            <a:stCxn id="14" idx="3"/>
            <a:endCxn id="13" idx="3"/>
          </p:cNvCxnSpPr>
          <p:nvPr/>
        </p:nvCxnSpPr>
        <p:spPr>
          <a:xfrm flipV="1">
            <a:off x="3577721" y="3748755"/>
            <a:ext cx="2195000" cy="90132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Неприводимые представления группы </a:t>
            </a:r>
            <a:r>
              <a:rPr lang="en-US" dirty="0"/>
              <a:t>D</a:t>
            </a:r>
            <a:r>
              <a:rPr lang="en-US" baseline="-25000" dirty="0"/>
              <a:t>3</a:t>
            </a:r>
            <a:endParaRPr lang="ru-RU" baseline="-25000" dirty="0"/>
          </a:p>
        </p:txBody>
      </p:sp>
      <p:pic>
        <p:nvPicPr>
          <p:cNvPr id="20" name="Рисунок 19" descr="mx-x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157425"/>
            <a:ext cx="2667005" cy="4343409"/>
          </a:xfrm>
          <a:prstGeom prst="rect">
            <a:avLst/>
          </a:prstGeom>
        </p:spPr>
      </p:pic>
      <p:pic>
        <p:nvPicPr>
          <p:cNvPr id="21" name="Рисунок 20" descr="mx-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147912"/>
            <a:ext cx="1066802" cy="2438405"/>
          </a:xfrm>
          <a:prstGeom prst="rect">
            <a:avLst/>
          </a:prstGeom>
        </p:spPr>
      </p:pic>
      <p:pic>
        <p:nvPicPr>
          <p:cNvPr id="38" name="Рисунок 37" descr="mx-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147912"/>
            <a:ext cx="1066802" cy="24384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67087" y="1491699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14744" y="1504970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15074" y="1501212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034" y="5260975"/>
            <a:ext cx="4740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Все представления группы </a:t>
            </a:r>
            <a:r>
              <a:rPr lang="en-US" sz="2800" dirty="0"/>
              <a:t>D</a:t>
            </a:r>
            <a:r>
              <a:rPr lang="en-US" sz="2800" baseline="-25000" dirty="0"/>
              <a:t>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состоят из них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1071546"/>
            <a:ext cx="242889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симметрия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688" y="2573720"/>
            <a:ext cx="885831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</a:rPr>
              <a:t>симметрия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– изменение системы при преобразованиях по закону, заданному представлением группы преобразований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4643446"/>
            <a:ext cx="25717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антисимметрия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1071546"/>
            <a:ext cx="228604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треугольное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нечто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oplus-m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5621" y="3286124"/>
            <a:ext cx="5335535" cy="3390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Прямая сумма представлений</a:t>
            </a:r>
          </a:p>
        </p:txBody>
      </p:sp>
      <p:pic>
        <p:nvPicPr>
          <p:cNvPr id="44" name="Рисунок 43" descr="oplus-Tm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000504"/>
            <a:ext cx="2643206" cy="1877827"/>
          </a:xfrm>
          <a:prstGeom prst="rect">
            <a:avLst/>
          </a:prstGeom>
        </p:spPr>
      </p:pic>
      <p:pic>
        <p:nvPicPr>
          <p:cNvPr id="45" name="Рисунок 44" descr="oplus-Gam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071678"/>
            <a:ext cx="2135129" cy="320040"/>
          </a:xfrm>
          <a:prstGeom prst="rect">
            <a:avLst/>
          </a:prstGeom>
        </p:spPr>
      </p:pic>
      <p:pic>
        <p:nvPicPr>
          <p:cNvPr id="47" name="Рисунок 46" descr="g499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1477694"/>
            <a:ext cx="3334737" cy="2880000"/>
          </a:xfrm>
          <a:prstGeom prst="rect">
            <a:avLst/>
          </a:prstGeom>
        </p:spPr>
      </p:pic>
      <p:pic>
        <p:nvPicPr>
          <p:cNvPr id="48" name="Рисунок 47" descr="Tg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5143512"/>
            <a:ext cx="1609347" cy="50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Прямая сумма представлений</a:t>
            </a:r>
          </a:p>
        </p:txBody>
      </p:sp>
      <p:pic>
        <p:nvPicPr>
          <p:cNvPr id="45" name="Рисунок 44" descr="oplus-Gam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71678"/>
            <a:ext cx="2135129" cy="320040"/>
          </a:xfrm>
          <a:prstGeom prst="rect">
            <a:avLst/>
          </a:prstGeom>
        </p:spPr>
      </p:pic>
      <p:pic>
        <p:nvPicPr>
          <p:cNvPr id="47" name="Рисунок 46" descr="g49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477694"/>
            <a:ext cx="3334737" cy="2880000"/>
          </a:xfrm>
          <a:prstGeom prst="rect">
            <a:avLst/>
          </a:prstGeom>
        </p:spPr>
      </p:pic>
      <p:pic>
        <p:nvPicPr>
          <p:cNvPr id="48" name="Рисунок 47" descr="Tg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143512"/>
            <a:ext cx="1609347" cy="507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7428" y="2786058"/>
            <a:ext cx="378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базисы представлений:</a:t>
            </a:r>
          </a:p>
        </p:txBody>
      </p:sp>
      <p:pic>
        <p:nvPicPr>
          <p:cNvPr id="9" name="Рисунок 8" descr="Gamma-bas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1728220" cy="1164948"/>
          </a:xfrm>
          <a:prstGeom prst="rect">
            <a:avLst/>
          </a:prstGeom>
        </p:spPr>
      </p:pic>
      <p:pic>
        <p:nvPicPr>
          <p:cNvPr id="10" name="Рисунок 9" descr="basis-c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5970136"/>
            <a:ext cx="3851461" cy="316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2003" y="4929198"/>
            <a:ext cx="3764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прямая сумма</a:t>
            </a:r>
            <a:br>
              <a:rPr lang="ru-RU" sz="2800" dirty="0"/>
            </a:br>
            <a:r>
              <a:rPr lang="ru-RU" sz="2800" dirty="0"/>
              <a:t>линейных пространств: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Представление – это отображение (не обязательно взаимно-однозначное) исходной группы в группу линейных операторов с сохранением закона умножения</a:t>
            </a:r>
          </a:p>
          <a:p>
            <a:r>
              <a:rPr lang="ru-RU" dirty="0"/>
              <a:t>Матрицы неприводимого представления нельзя одновременно привести к блочно-диагональному виду ни в каком базисе</a:t>
            </a:r>
          </a:p>
          <a:p>
            <a:r>
              <a:rPr lang="ru-RU" dirty="0"/>
              <a:t>Любое представление можно представить в виде прямой суммы неприводимых представлений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симметрия?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Инвариантность по отношению к некоторому набору преобразований</a:t>
            </a:r>
          </a:p>
          <a:p>
            <a:r>
              <a:rPr lang="ru-RU" dirty="0"/>
              <a:t>Группа преобразований, по отношению к которым система инвариантна</a:t>
            </a:r>
          </a:p>
          <a:p>
            <a:r>
              <a:rPr lang="ru-RU" dirty="0"/>
              <a:t>Изменение системы при преобразованиях по закону, заданному представлением группы преобразований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16"/>
            <a:ext cx="8229600" cy="1143000"/>
          </a:xfrm>
        </p:spPr>
        <p:txBody>
          <a:bodyPr/>
          <a:lstStyle/>
          <a:p>
            <a:r>
              <a:rPr lang="ru-RU" dirty="0"/>
              <a:t>Анализ симметричных систем</a:t>
            </a:r>
          </a:p>
        </p:txBody>
      </p:sp>
      <p:pic>
        <p:nvPicPr>
          <p:cNvPr id="5" name="Рисунок 4" descr="math-p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928670"/>
            <a:ext cx="4429156" cy="332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Преобразование волновой функции</a:t>
            </a:r>
          </a:p>
        </p:txBody>
      </p:sp>
      <p:pic>
        <p:nvPicPr>
          <p:cNvPr id="48" name="Рисунок 47" descr="T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4921770"/>
            <a:ext cx="1609347" cy="507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3421572"/>
            <a:ext cx="4174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представление</a:t>
            </a:r>
            <a:br>
              <a:rPr lang="ru-RU" sz="2400" dirty="0"/>
            </a:br>
            <a:r>
              <a:rPr lang="ru-RU" sz="2400" dirty="0"/>
              <a:t>операторами преобразования</a:t>
            </a:r>
            <a:br>
              <a:rPr lang="ru-RU" sz="2400" dirty="0"/>
            </a:br>
            <a:r>
              <a:rPr lang="ru-RU" sz="2400" dirty="0"/>
              <a:t>трёхмерных координат</a:t>
            </a:r>
          </a:p>
        </p:txBody>
      </p:sp>
      <p:pic>
        <p:nvPicPr>
          <p:cNvPr id="13" name="Рисунок 12" descr="Tgps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914342"/>
            <a:ext cx="2777496" cy="507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4729" y="3421572"/>
            <a:ext cx="4174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представление</a:t>
            </a:r>
            <a:br>
              <a:rPr lang="ru-RU" sz="2400" dirty="0"/>
            </a:br>
            <a:r>
              <a:rPr lang="ru-RU" sz="2400" dirty="0"/>
              <a:t>операторами преобразования</a:t>
            </a:r>
            <a:br>
              <a:rPr lang="ru-RU" sz="2400" dirty="0"/>
            </a:br>
            <a:r>
              <a:rPr lang="ru-RU" sz="2400" dirty="0"/>
              <a:t>волновых функций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7715" y="1714488"/>
            <a:ext cx="352487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абстрактная группа </a:t>
            </a:r>
            <a:r>
              <a:rPr lang="en-US" sz="2800" b="1" dirty="0"/>
              <a:t>G</a:t>
            </a:r>
            <a:endParaRPr lang="ru-RU" sz="2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2500298" y="2285992"/>
            <a:ext cx="1214446" cy="1071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H="1" flipV="1">
            <a:off x="5429256" y="2285992"/>
            <a:ext cx="1214446" cy="1071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8" y="5643578"/>
            <a:ext cx="207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как получить?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713" y="5643578"/>
            <a:ext cx="237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пусть уже знаем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85720" y="5072074"/>
            <a:ext cx="4071966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Преобразование волновой функции</a:t>
            </a:r>
          </a:p>
        </p:txBody>
      </p:sp>
      <p:pic>
        <p:nvPicPr>
          <p:cNvPr id="48" name="Рисунок 47" descr="T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703" y="1714488"/>
            <a:ext cx="1609347" cy="507494"/>
          </a:xfrm>
          <a:prstGeom prst="rect">
            <a:avLst/>
          </a:prstGeom>
        </p:spPr>
      </p:pic>
      <p:pic>
        <p:nvPicPr>
          <p:cNvPr id="16" name="Рисунок 15" descr="psi-ps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7005" y="2500306"/>
            <a:ext cx="2141987" cy="400052"/>
          </a:xfrm>
          <a:prstGeom prst="rect">
            <a:avLst/>
          </a:prstGeom>
        </p:spPr>
      </p:pic>
      <p:pic>
        <p:nvPicPr>
          <p:cNvPr id="21" name="Рисунок 20" descr="psi-Tg-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758" y="3500438"/>
            <a:ext cx="3328424" cy="507494"/>
          </a:xfrm>
          <a:prstGeom prst="rect">
            <a:avLst/>
          </a:prstGeom>
        </p:spPr>
      </p:pic>
      <p:pic>
        <p:nvPicPr>
          <p:cNvPr id="22" name="Рисунок 21" descr="psi-Tg-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920" y="4143380"/>
            <a:ext cx="3115824" cy="507494"/>
          </a:xfrm>
          <a:prstGeom prst="rect">
            <a:avLst/>
          </a:prstGeom>
        </p:spPr>
      </p:pic>
      <p:pic>
        <p:nvPicPr>
          <p:cNvPr id="23" name="Рисунок 22" descr="Tgpsi-Tg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5286388"/>
            <a:ext cx="3751334" cy="507494"/>
          </a:xfrm>
          <a:prstGeom prst="rect">
            <a:avLst/>
          </a:prstGeom>
        </p:spPr>
      </p:pic>
      <p:pic>
        <p:nvPicPr>
          <p:cNvPr id="63" name="Рисунок 62" descr="psi-tra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3071810"/>
            <a:ext cx="3926526" cy="2858666"/>
          </a:xfrm>
          <a:prstGeom prst="rect">
            <a:avLst/>
          </a:prstGeom>
        </p:spPr>
      </p:pic>
      <p:pic>
        <p:nvPicPr>
          <p:cNvPr id="64" name="Рисунок 63" descr="Tgps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1778498"/>
            <a:ext cx="2777496" cy="50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psi-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643314"/>
            <a:ext cx="2128271" cy="2619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Базисные функции представлений</a:t>
            </a:r>
          </a:p>
        </p:txBody>
      </p:sp>
      <p:pic>
        <p:nvPicPr>
          <p:cNvPr id="48" name="Рисунок 47" descr="Tg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1609347" cy="507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69774" y="1428736"/>
            <a:ext cx="380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трёхмерное представление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9774" y="2143116"/>
            <a:ext cx="477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бесконечномерное представление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852" y="3771149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D</a:t>
            </a:r>
            <a:r>
              <a:rPr lang="en-US" sz="3200" baseline="-25000" dirty="0"/>
              <a:t>3</a:t>
            </a:r>
            <a:endParaRPr lang="ru-RU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28926" y="3071810"/>
            <a:ext cx="215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базис</a:t>
            </a:r>
          </a:p>
          <a:p>
            <a:pPr algn="ctr"/>
            <a:r>
              <a:rPr lang="ru-RU" sz="2400" dirty="0"/>
              <a:t>представления</a:t>
            </a:r>
          </a:p>
        </p:txBody>
      </p:sp>
      <p:pic>
        <p:nvPicPr>
          <p:cNvPr id="20" name="Рисунок 19" descr="Gamma1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5929330"/>
            <a:ext cx="2658624" cy="496064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2928926" y="471488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Tgps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135688"/>
            <a:ext cx="2777496" cy="5074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76553" y="3071810"/>
            <a:ext cx="2653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базисные функции</a:t>
            </a:r>
          </a:p>
          <a:p>
            <a:pPr algn="ctr"/>
            <a:r>
              <a:rPr lang="ru-RU" sz="2400" dirty="0"/>
              <a:t>неприводимых</a:t>
            </a:r>
            <a:br>
              <a:rPr lang="ru-RU" sz="2400" dirty="0"/>
            </a:br>
            <a:r>
              <a:rPr lang="ru-RU" sz="2400" dirty="0"/>
              <a:t>представлений</a:t>
            </a:r>
          </a:p>
        </p:txBody>
      </p:sp>
      <p:pic>
        <p:nvPicPr>
          <p:cNvPr id="36" name="Рисунок 35" descr="psi11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4429132"/>
            <a:ext cx="3351284" cy="1138431"/>
          </a:xfrm>
          <a:prstGeom prst="rect">
            <a:avLst/>
          </a:prstGeom>
        </p:spPr>
      </p:pic>
      <p:pic>
        <p:nvPicPr>
          <p:cNvPr id="37" name="Рисунок 36" descr="psi12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143380"/>
            <a:ext cx="859538" cy="1821945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4714876" y="471488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903383" y="5288096"/>
            <a:ext cx="4594034" cy="1520328"/>
          </a:xfrm>
          <a:custGeom>
            <a:avLst/>
            <a:gdLst>
              <a:gd name="connsiteX0" fmla="*/ 4594034 w 4594034"/>
              <a:gd name="connsiteY0" fmla="*/ 991518 h 1520328"/>
              <a:gd name="connsiteX1" fmla="*/ 1861851 w 4594034"/>
              <a:gd name="connsiteY1" fmla="*/ 1355075 h 1520328"/>
              <a:gd name="connsiteX2" fmla="*/ 0 w 4594034"/>
              <a:gd name="connsiteY2" fmla="*/ 0 h 15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4034" h="1520328">
                <a:moveTo>
                  <a:pt x="4594034" y="991518"/>
                </a:moveTo>
                <a:cubicBezTo>
                  <a:pt x="3610778" y="1255923"/>
                  <a:pt x="2627523" y="1520328"/>
                  <a:pt x="1861851" y="1355075"/>
                </a:cubicBezTo>
                <a:cubicBezTo>
                  <a:pt x="1096179" y="1189822"/>
                  <a:pt x="548089" y="594911"/>
                  <a:pt x="0" y="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6" grpId="0" animBg="1"/>
      <p:bldP spid="34" grpId="0"/>
      <p:bldP spid="38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286380" y="5072074"/>
            <a:ext cx="3071834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Симметричный гамильтониан</a:t>
            </a:r>
          </a:p>
        </p:txBody>
      </p:sp>
      <p:pic>
        <p:nvPicPr>
          <p:cNvPr id="19" name="Рисунок 18" descr="THTp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00438"/>
            <a:ext cx="3806198" cy="507494"/>
          </a:xfrm>
          <a:prstGeom prst="rect">
            <a:avLst/>
          </a:prstGeom>
        </p:spPr>
      </p:pic>
      <p:pic>
        <p:nvPicPr>
          <p:cNvPr id="21" name="Рисунок 20" descr="H1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572008"/>
            <a:ext cx="3198120" cy="507494"/>
          </a:xfrm>
          <a:prstGeom prst="rect">
            <a:avLst/>
          </a:prstGeom>
        </p:spPr>
      </p:pic>
      <p:pic>
        <p:nvPicPr>
          <p:cNvPr id="22" name="Рисунок 21" descr="H1T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643578"/>
            <a:ext cx="2761494" cy="507494"/>
          </a:xfrm>
          <a:prstGeom prst="rect">
            <a:avLst/>
          </a:prstGeom>
        </p:spPr>
      </p:pic>
      <p:pic>
        <p:nvPicPr>
          <p:cNvPr id="27" name="Рисунок 26" descr="Hps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643050"/>
            <a:ext cx="1641351" cy="436628"/>
          </a:xfrm>
          <a:prstGeom prst="rect">
            <a:avLst/>
          </a:prstGeom>
        </p:spPr>
      </p:pic>
      <p:pic>
        <p:nvPicPr>
          <p:cNvPr id="30" name="Рисунок 29" descr="HTgps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571744"/>
            <a:ext cx="4270257" cy="507494"/>
          </a:xfrm>
          <a:prstGeom prst="rect">
            <a:avLst/>
          </a:prstGeom>
        </p:spPr>
      </p:pic>
      <p:pic>
        <p:nvPicPr>
          <p:cNvPr id="31" name="Рисунок 30" descr="HT-T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5286388"/>
            <a:ext cx="2654052" cy="507494"/>
          </a:xfrm>
          <a:prstGeom prst="rect">
            <a:avLst/>
          </a:prstGeom>
        </p:spPr>
      </p:pic>
      <p:pic>
        <p:nvPicPr>
          <p:cNvPr id="32" name="Рисунок 31" descr="Tgps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2143116"/>
            <a:ext cx="2777496" cy="5074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49505" y="3728869"/>
            <a:ext cx="390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симметричный – значит</a:t>
            </a:r>
            <a:br>
              <a:rPr lang="ru-RU" sz="2400" dirty="0"/>
            </a:br>
            <a:r>
              <a:rPr lang="ru-RU" sz="2400" dirty="0"/>
              <a:t>коммутирует с операторами</a:t>
            </a:r>
            <a:br>
              <a:rPr lang="ru-RU" sz="2400" dirty="0"/>
            </a:br>
            <a:r>
              <a:rPr lang="ru-RU" sz="2400" dirty="0"/>
              <a:t>симметрии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семинара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/>
              <a:t>Формализовать понимание симметрии </a:t>
            </a:r>
          </a:p>
        </p:txBody>
      </p:sp>
      <p:pic>
        <p:nvPicPr>
          <p:cNvPr id="6" name="Рисунок 5" descr="intui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72" y="2786058"/>
            <a:ext cx="3355625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7813" y="5429264"/>
            <a:ext cx="188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интуиция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0582" y="5429264"/>
            <a:ext cx="2323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математика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216770" y="3500438"/>
            <a:ext cx="1141047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786058"/>
            <a:ext cx="2536364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Симметричный гамильтониан</a:t>
            </a:r>
          </a:p>
        </p:txBody>
      </p:sp>
      <p:pic>
        <p:nvPicPr>
          <p:cNvPr id="27" name="Рисунок 26" descr="Hp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1641351" cy="436628"/>
          </a:xfrm>
          <a:prstGeom prst="rect">
            <a:avLst/>
          </a:prstGeom>
        </p:spPr>
      </p:pic>
      <p:pic>
        <p:nvPicPr>
          <p:cNvPr id="32" name="Рисунок 31" descr="Tgps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43116"/>
            <a:ext cx="2777496" cy="507494"/>
          </a:xfrm>
          <a:prstGeom prst="rect">
            <a:avLst/>
          </a:prstGeom>
        </p:spPr>
      </p:pic>
      <p:pic>
        <p:nvPicPr>
          <p:cNvPr id="12" name="Рисунок 11" descr="Hps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71744"/>
            <a:ext cx="1847093" cy="43662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572132" y="4714884"/>
            <a:ext cx="1785950" cy="428628"/>
            <a:chOff x="5572132" y="4714884"/>
            <a:chExt cx="1785950" cy="42862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572132" y="4714884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572132" y="4857760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572132" y="5000636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572132" y="5143512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 descr="psi-spectr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643314"/>
            <a:ext cx="2128271" cy="26197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85852" y="3771149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D</a:t>
            </a:r>
            <a:r>
              <a:rPr lang="en-US" sz="3200" baseline="-25000" dirty="0"/>
              <a:t>3</a:t>
            </a:r>
            <a:endParaRPr lang="ru-RU" sz="32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28926" y="3071810"/>
            <a:ext cx="215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базис</a:t>
            </a:r>
          </a:p>
          <a:p>
            <a:pPr algn="ctr"/>
            <a:r>
              <a:rPr lang="ru-RU" sz="2400" dirty="0"/>
              <a:t>представления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928926" y="471488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psi12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143380"/>
            <a:ext cx="859538" cy="1821945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>
            <a:off x="4714876" y="471488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286248" y="5643578"/>
            <a:ext cx="4767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кратность вырождения уровня</a:t>
            </a:r>
            <a:br>
              <a:rPr lang="ru-RU" sz="2400" dirty="0"/>
            </a:br>
            <a:r>
              <a:rPr lang="ru-RU" sz="2400" dirty="0"/>
              <a:t>равна размерности представления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уровней энергии </a:t>
            </a:r>
            <a:r>
              <a:rPr lang="en-US" dirty="0" smtClean="0"/>
              <a:t>(</a:t>
            </a:r>
            <a:r>
              <a:rPr lang="ru-RU" dirty="0" smtClean="0"/>
              <a:t>D</a:t>
            </a:r>
            <a:r>
              <a:rPr lang="ru-RU" baseline="-25000" dirty="0" smtClean="0"/>
              <a:t>3</a:t>
            </a:r>
            <a:r>
              <a:rPr lang="en-US" dirty="0" smtClean="0"/>
              <a:t>)</a:t>
            </a:r>
            <a:endParaRPr lang="ru-RU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15D70F-087F-46A6-8F08-D94AF7908AF1}"/>
              </a:ext>
            </a:extLst>
          </p:cNvPr>
          <p:cNvSpPr txBox="1"/>
          <p:nvPr/>
        </p:nvSpPr>
        <p:spPr>
          <a:xfrm>
            <a:off x="1118318" y="1678451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5EAEE2-085F-4270-84AC-2603774686BC}"/>
              </a:ext>
            </a:extLst>
          </p:cNvPr>
          <p:cNvSpPr txBox="1"/>
          <p:nvPr/>
        </p:nvSpPr>
        <p:spPr>
          <a:xfrm>
            <a:off x="1117202" y="2650722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BDCD8A-6D71-46D6-849B-80FABD818795}"/>
              </a:ext>
            </a:extLst>
          </p:cNvPr>
          <p:cNvSpPr txBox="1"/>
          <p:nvPr/>
        </p:nvSpPr>
        <p:spPr>
          <a:xfrm>
            <a:off x="1118318" y="3915795"/>
            <a:ext cx="55816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latin typeface="Times New Roman"/>
                <a:cs typeface="Times New Roman"/>
              </a:rPr>
              <a:t>Γ</a:t>
            </a:r>
            <a:r>
              <a:rPr lang="ru-RU" sz="3200" baseline="-25000" dirty="0">
                <a:latin typeface="Times New Roman"/>
                <a:cs typeface="Times New Roman"/>
              </a:rPr>
              <a:t>3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3BCDE4-3CD8-41BA-908B-A4BABD886ECD}"/>
              </a:ext>
            </a:extLst>
          </p:cNvPr>
          <p:cNvSpPr txBox="1"/>
          <p:nvPr/>
        </p:nvSpPr>
        <p:spPr>
          <a:xfrm>
            <a:off x="4005732" y="1714488"/>
            <a:ext cx="332033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симметричная </a:t>
            </a:r>
            <a:r>
              <a:rPr lang="ru-RU" sz="2400" dirty="0"/>
              <a:t>функция</a:t>
            </a:r>
            <a:endParaRPr lang="ru-RU" sz="2400" dirty="0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91D0C5-5F29-4E5B-A8E2-B93D8C50CC5C}"/>
              </a:ext>
            </a:extLst>
          </p:cNvPr>
          <p:cNvSpPr txBox="1"/>
          <p:nvPr/>
        </p:nvSpPr>
        <p:spPr>
          <a:xfrm>
            <a:off x="4005732" y="2500306"/>
            <a:ext cx="4085606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симметричная </a:t>
            </a:r>
            <a:r>
              <a:rPr lang="ru-RU" sz="2400" dirty="0"/>
              <a:t>в плоскости </a:t>
            </a:r>
            <a:r>
              <a:rPr lang="ru-RU" sz="2400" dirty="0" err="1"/>
              <a:t>xy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cs typeface="Calibri"/>
              </a:rPr>
              <a:t>антисимметричная по z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B1854F-B795-4B31-914E-75AFAF0BBAF5}"/>
              </a:ext>
            </a:extLst>
          </p:cNvPr>
          <p:cNvSpPr txBox="1"/>
          <p:nvPr/>
        </p:nvSpPr>
        <p:spPr>
          <a:xfrm>
            <a:off x="4005732" y="3643314"/>
            <a:ext cx="4268541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>
                <a:cs typeface="Calibri"/>
              </a:rPr>
              <a:t>вырождение может быть</a:t>
            </a:r>
            <a:br>
              <a:rPr lang="ru-RU" sz="2400" dirty="0" smtClean="0">
                <a:cs typeface="Calibri"/>
              </a:rPr>
            </a:br>
            <a:r>
              <a:rPr lang="ru-RU" sz="2400" dirty="0" smtClean="0">
                <a:cs typeface="Calibri"/>
              </a:rPr>
              <a:t>снято только несимметричным</a:t>
            </a:r>
          </a:p>
          <a:p>
            <a:r>
              <a:rPr lang="ru-RU" sz="2400" dirty="0" smtClean="0">
                <a:cs typeface="Calibri"/>
              </a:rPr>
              <a:t>возмущением</a:t>
            </a:r>
            <a:endParaRPr lang="ru-RU" sz="2400" dirty="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CBDAC1A-B6D8-4A2B-B74D-69A462AD86F2}"/>
              </a:ext>
            </a:extLst>
          </p:cNvPr>
          <p:cNvSpPr txBox="1"/>
          <p:nvPr/>
        </p:nvSpPr>
        <p:spPr>
          <a:xfrm>
            <a:off x="4077170" y="5169771"/>
            <a:ext cx="4281044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>
                <a:cs typeface="Calibri"/>
              </a:rPr>
              <a:t>вырождение </a:t>
            </a:r>
            <a:r>
              <a:rPr lang="ru-RU" sz="2400" dirty="0">
                <a:cs typeface="Calibri"/>
              </a:rPr>
              <a:t>может быть снято</a:t>
            </a:r>
            <a:br>
              <a:rPr lang="ru-RU" sz="2400" dirty="0">
                <a:cs typeface="Calibri"/>
              </a:rPr>
            </a:br>
            <a:r>
              <a:rPr lang="ru-RU" sz="2400" dirty="0">
                <a:cs typeface="Calibri"/>
              </a:rPr>
              <a:t>симметричным возмущением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291220" y="5384085"/>
            <a:ext cx="1428760" cy="428628"/>
            <a:chOff x="5572132" y="4714884"/>
            <a:chExt cx="1785950" cy="42862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572132" y="4714884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572132" y="4857760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572132" y="5000636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572132" y="5143512"/>
              <a:ext cx="178595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/>
          <p:nvPr/>
        </p:nvCxnSpPr>
        <p:spPr>
          <a:xfrm>
            <a:off x="2291220" y="2000240"/>
            <a:ext cx="1428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291220" y="3000372"/>
            <a:ext cx="1428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2291220" y="4160081"/>
            <a:ext cx="1428760" cy="142876"/>
            <a:chOff x="2291220" y="3929066"/>
            <a:chExt cx="1428760" cy="14287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2291220" y="3929066"/>
              <a:ext cx="14287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291220" y="4071942"/>
              <a:ext cx="14287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Рисунок 43" descr="G1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455523"/>
            <a:ext cx="1415037" cy="3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4" grpId="1"/>
      <p:bldP spid="26" grpId="0"/>
      <p:bldP spid="28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ell.png">
            <a:extLst>
              <a:ext uri="{FF2B5EF4-FFF2-40B4-BE49-F238E27FC236}">
                <a16:creationId xmlns:a16="http://schemas.microsoft.com/office/drawing/2014/main" xmlns="" id="{3F192DC2-0A53-405E-BF38-7F737E81B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5" y="1500174"/>
            <a:ext cx="4500594" cy="5175683"/>
          </a:xfrm>
          <a:prstGeom prst="rect">
            <a:avLst/>
          </a:prstGeom>
        </p:spPr>
      </p:pic>
      <p:pic>
        <p:nvPicPr>
          <p:cNvPr id="6" name="Рисунок 5" descr="well-even.png">
            <a:extLst>
              <a:ext uri="{FF2B5EF4-FFF2-40B4-BE49-F238E27FC236}">
                <a16:creationId xmlns:a16="http://schemas.microsoft.com/office/drawing/2014/main" xmlns="" id="{6BB69F44-D258-48F5-9219-2DD8921E87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1500174"/>
            <a:ext cx="4500594" cy="5175683"/>
          </a:xfrm>
          <a:prstGeom prst="rect">
            <a:avLst/>
          </a:prstGeom>
        </p:spPr>
      </p:pic>
      <p:pic>
        <p:nvPicPr>
          <p:cNvPr id="8" name="Рисунок 7" descr="well-odd.png">
            <a:extLst>
              <a:ext uri="{FF2B5EF4-FFF2-40B4-BE49-F238E27FC236}">
                <a16:creationId xmlns:a16="http://schemas.microsoft.com/office/drawing/2014/main" xmlns="" id="{31AA50D8-F23E-4AB2-98FA-777E3E8684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5" y="1500174"/>
            <a:ext cx="4500594" cy="5175683"/>
          </a:xfrm>
          <a:prstGeom prst="rect">
            <a:avLst/>
          </a:prstGeom>
        </p:spPr>
      </p:pic>
      <p:pic>
        <p:nvPicPr>
          <p:cNvPr id="10" name="Рисунок 9" descr="well-bad.png">
            <a:extLst>
              <a:ext uri="{FF2B5EF4-FFF2-40B4-BE49-F238E27FC236}">
                <a16:creationId xmlns:a16="http://schemas.microsoft.com/office/drawing/2014/main" xmlns="" id="{D6588223-D422-45CE-9054-3ED389BC3A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5" y="1500174"/>
            <a:ext cx="4500594" cy="5175683"/>
          </a:xfrm>
          <a:prstGeom prst="rect">
            <a:avLst/>
          </a:prstGeom>
        </p:spPr>
      </p:pic>
      <p:pic>
        <p:nvPicPr>
          <p:cNvPr id="17" name="Рисунок 16" descr="well-bad.png">
            <a:extLst>
              <a:ext uri="{FF2B5EF4-FFF2-40B4-BE49-F238E27FC236}">
                <a16:creationId xmlns:a16="http://schemas.microsoft.com/office/drawing/2014/main" xmlns="" id="{0FB47162-8A5B-4E03-ABAA-AD1F74AB73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357686" y="1500174"/>
            <a:ext cx="4500594" cy="5175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</a:t>
            </a:r>
            <a:r>
              <a:rPr lang="ru-RU" dirty="0"/>
              <a:t>энергии в симметричной яме</a:t>
            </a:r>
          </a:p>
        </p:txBody>
      </p:sp>
      <p:pic>
        <p:nvPicPr>
          <p:cNvPr id="12" name="Рисунок 11" descr="H-well.png">
            <a:extLst>
              <a:ext uri="{FF2B5EF4-FFF2-40B4-BE49-F238E27FC236}">
                <a16:creationId xmlns:a16="http://schemas.microsoft.com/office/drawing/2014/main" xmlns="" id="{45F0650D-5F42-4A64-8D32-080292E0AD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3" y="1688801"/>
            <a:ext cx="2643206" cy="819686"/>
          </a:xfrm>
          <a:prstGeom prst="rect">
            <a:avLst/>
          </a:prstGeom>
        </p:spPr>
      </p:pic>
      <p:pic>
        <p:nvPicPr>
          <p:cNvPr id="14" name="Рисунок 13" descr="Ux-even.png">
            <a:extLst>
              <a:ext uri="{FF2B5EF4-FFF2-40B4-BE49-F238E27FC236}">
                <a16:creationId xmlns:a16="http://schemas.microsoft.com/office/drawing/2014/main" xmlns="" id="{9D2E9CC1-86A9-4B7A-B697-6484C4494DA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2903247"/>
            <a:ext cx="2316454" cy="371888"/>
          </a:xfrm>
          <a:prstGeom prst="rect">
            <a:avLst/>
          </a:prstGeom>
        </p:spPr>
      </p:pic>
      <p:sp>
        <p:nvSpPr>
          <p:cNvPr id="19" name="Умножение 12">
            <a:extLst>
              <a:ext uri="{FF2B5EF4-FFF2-40B4-BE49-F238E27FC236}">
                <a16:creationId xmlns:a16="http://schemas.microsoft.com/office/drawing/2014/main" xmlns="" id="{B9629A1C-9E97-4B5D-A01B-89469EF2CA7E}"/>
              </a:ext>
            </a:extLst>
          </p:cNvPr>
          <p:cNvSpPr/>
          <p:nvPr/>
        </p:nvSpPr>
        <p:spPr>
          <a:xfrm>
            <a:off x="5000628" y="2500306"/>
            <a:ext cx="3214710" cy="1643074"/>
          </a:xfrm>
          <a:prstGeom prst="mathMultiply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8126114" y="5362802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A1CB38-CA59-4D1B-8439-93256B4E6F88}"/>
              </a:ext>
            </a:extLst>
          </p:cNvPr>
          <p:cNvSpPr txBox="1"/>
          <p:nvPr/>
        </p:nvSpPr>
        <p:spPr>
          <a:xfrm>
            <a:off x="8124998" y="4340903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3C813B1-87FC-4F85-9D4E-A1E6AD6DB44D}"/>
              </a:ext>
            </a:extLst>
          </p:cNvPr>
          <p:cNvSpPr txBox="1"/>
          <p:nvPr/>
        </p:nvSpPr>
        <p:spPr>
          <a:xfrm>
            <a:off x="1071538" y="4357694"/>
            <a:ext cx="200407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latin typeface="Times New Roman"/>
                <a:cs typeface="Times New Roman"/>
              </a:rPr>
              <a:t>Γ</a:t>
            </a:r>
            <a:r>
              <a:rPr lang="el-GR" sz="3200" baseline="-25000" dirty="0">
                <a:latin typeface="Times New Roman"/>
                <a:cs typeface="Times New Roman"/>
              </a:rPr>
              <a:t>1</a:t>
            </a:r>
            <a:r>
              <a:rPr lang="el-GR" sz="3200" dirty="0">
                <a:latin typeface="Times New Roman"/>
                <a:cs typeface="Times New Roman"/>
              </a:rPr>
              <a:t>: (1), (1)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73A02C-2F5D-4134-92FA-F9DD0FE87CFB}"/>
              </a:ext>
            </a:extLst>
          </p:cNvPr>
          <p:cNvSpPr txBox="1"/>
          <p:nvPr/>
        </p:nvSpPr>
        <p:spPr>
          <a:xfrm>
            <a:off x="1071538" y="5000636"/>
            <a:ext cx="214033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latin typeface="Times New Roman"/>
                <a:cs typeface="Times New Roman"/>
              </a:rPr>
              <a:t>Γ</a:t>
            </a:r>
            <a:r>
              <a:rPr lang="el-GR" sz="3200" baseline="-25000" dirty="0">
                <a:latin typeface="Times New Roman"/>
                <a:cs typeface="Times New Roman"/>
              </a:rPr>
              <a:t>2</a:t>
            </a:r>
            <a:r>
              <a:rPr lang="el-GR" sz="3200" dirty="0">
                <a:latin typeface="Times New Roman"/>
                <a:cs typeface="Times New Roman"/>
              </a:rPr>
              <a:t>: (1), (-1)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5B66602-0E63-4186-A603-EDFD6D2192A3}"/>
              </a:ext>
            </a:extLst>
          </p:cNvPr>
          <p:cNvSpPr txBox="1"/>
          <p:nvPr/>
        </p:nvSpPr>
        <p:spPr>
          <a:xfrm>
            <a:off x="989953" y="3688073"/>
            <a:ext cx="180729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cs typeface="Times New Roman"/>
              </a:rPr>
              <a:t>Группа</a:t>
            </a:r>
            <a:r>
              <a:rPr lang="el-GR" sz="3200" dirty="0">
                <a:latin typeface="Times New Roman"/>
                <a:cs typeface="Times New Roman"/>
              </a:rPr>
              <a:t> </a:t>
            </a:r>
            <a:r>
              <a:rPr lang="el-GR" sz="3200" dirty="0" smtClean="0">
                <a:latin typeface="Times New Roman"/>
                <a:cs typeface="Times New Roman"/>
              </a:rPr>
              <a:t>C</a:t>
            </a:r>
            <a:r>
              <a:rPr lang="el-GR" sz="3200" baseline="-25000" dirty="0" smtClean="0">
                <a:latin typeface="Times New Roman"/>
                <a:cs typeface="Times New Roman"/>
              </a:rPr>
              <a:t>i</a:t>
            </a:r>
            <a:endParaRPr lang="ru-RU" sz="3200" baseline="-25000" dirty="0"/>
          </a:p>
        </p:txBody>
      </p:sp>
      <p:pic>
        <p:nvPicPr>
          <p:cNvPr id="20" name="Рисунок 19" descr="G1G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3071810"/>
            <a:ext cx="1229871" cy="31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9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334705-DCE7-4119-A148-DBB9080B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/>
              <a:t>Классификация зон </a:t>
            </a:r>
            <a:r>
              <a:rPr lang="en-US" dirty="0" err="1" smtClean="0"/>
              <a:t>CdTe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HgTe</a:t>
            </a:r>
            <a:endParaRPr lang="ru-RU" dirty="0"/>
          </a:p>
        </p:txBody>
      </p:sp>
      <p:pic>
        <p:nvPicPr>
          <p:cNvPr id="6" name="Рисунок 5" descr="bands1_Hg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2650268" cy="5040000"/>
          </a:xfrm>
          <a:prstGeom prst="rect">
            <a:avLst/>
          </a:prstGeom>
        </p:spPr>
      </p:pic>
      <p:pic>
        <p:nvPicPr>
          <p:cNvPr id="7" name="Рисунок 6" descr="bands1_Cd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428736"/>
            <a:ext cx="2650268" cy="50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00364" y="1357298"/>
            <a:ext cx="787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CdTe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79386" y="1357298"/>
            <a:ext cx="79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Hg</a:t>
            </a:r>
            <a:r>
              <a:rPr lang="en-US" sz="2400" dirty="0" err="1" smtClean="0"/>
              <a:t>Te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635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929190" y="3071810"/>
            <a:ext cx="350046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4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Прямое произведение представлений</a:t>
            </a:r>
            <a:endParaRPr lang="ru-RU" dirty="0"/>
          </a:p>
        </p:txBody>
      </p:sp>
      <p:pic>
        <p:nvPicPr>
          <p:cNvPr id="24" name="Рисунок 23" descr="g1238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2125070" cy="396851"/>
          </a:xfrm>
          <a:prstGeom prst="rect">
            <a:avLst/>
          </a:prstGeom>
        </p:spPr>
      </p:pic>
      <p:pic>
        <p:nvPicPr>
          <p:cNvPr id="25" name="Рисунок 24" descr="g132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357430"/>
            <a:ext cx="2668225" cy="402337"/>
          </a:xfrm>
          <a:prstGeom prst="rect">
            <a:avLst/>
          </a:prstGeom>
        </p:spPr>
      </p:pic>
      <p:pic>
        <p:nvPicPr>
          <p:cNvPr id="26" name="Рисунок 25" descr="g1405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71612"/>
            <a:ext cx="2675540" cy="396851"/>
          </a:xfrm>
          <a:prstGeom prst="rect">
            <a:avLst/>
          </a:prstGeom>
        </p:spPr>
      </p:pic>
      <p:pic>
        <p:nvPicPr>
          <p:cNvPr id="27" name="Рисунок 26" descr="g1489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357430"/>
            <a:ext cx="3668580" cy="402337"/>
          </a:xfrm>
          <a:prstGeom prst="rect">
            <a:avLst/>
          </a:prstGeom>
        </p:spPr>
      </p:pic>
      <p:pic>
        <p:nvPicPr>
          <p:cNvPr id="28" name="Рисунок 27" descr="g15737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353222"/>
            <a:ext cx="2884024" cy="718720"/>
          </a:xfrm>
          <a:prstGeom prst="rect">
            <a:avLst/>
          </a:prstGeom>
        </p:spPr>
      </p:pic>
      <p:pic>
        <p:nvPicPr>
          <p:cNvPr id="32" name="Рисунок 31" descr="g22818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55735"/>
            <a:ext cx="3668580" cy="1230785"/>
          </a:xfrm>
          <a:prstGeom prst="rect">
            <a:avLst/>
          </a:prstGeom>
        </p:spPr>
      </p:pic>
      <p:pic>
        <p:nvPicPr>
          <p:cNvPr id="33" name="Рисунок 32" descr="g25659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33973" y="5083282"/>
            <a:ext cx="4367183" cy="1274676"/>
          </a:xfrm>
          <a:prstGeom prst="rect">
            <a:avLst/>
          </a:prstGeom>
        </p:spPr>
      </p:pic>
      <p:pic>
        <p:nvPicPr>
          <p:cNvPr id="34" name="Рисунок 33" descr="g16579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3429000"/>
            <a:ext cx="3129083" cy="2542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91D0C5-5F29-4E5B-A8E2-B93D8C50CC5C}"/>
              </a:ext>
            </a:extLst>
          </p:cNvPr>
          <p:cNvSpPr txBox="1"/>
          <p:nvPr/>
        </p:nvSpPr>
        <p:spPr>
          <a:xfrm>
            <a:off x="1477089" y="4429132"/>
            <a:ext cx="566667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прямое произведение векторов и матриц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4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Прямое произведение представлений</a:t>
            </a:r>
            <a:endParaRPr lang="ru-RU" dirty="0"/>
          </a:p>
        </p:txBody>
      </p:sp>
      <p:pic>
        <p:nvPicPr>
          <p:cNvPr id="11" name="Рисунок 10" descr="g2100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929066"/>
            <a:ext cx="7254864" cy="1276505"/>
          </a:xfrm>
          <a:prstGeom prst="rect">
            <a:avLst/>
          </a:prstGeom>
        </p:spPr>
      </p:pic>
      <p:pic>
        <p:nvPicPr>
          <p:cNvPr id="12" name="Рисунок 11" descr="g1830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745028"/>
            <a:ext cx="4509830" cy="6839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29190" y="1357298"/>
            <a:ext cx="350046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g1573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638710"/>
            <a:ext cx="2884024" cy="718720"/>
          </a:xfrm>
          <a:prstGeom prst="rect">
            <a:avLst/>
          </a:prstGeom>
        </p:spPr>
      </p:pic>
      <p:pic>
        <p:nvPicPr>
          <p:cNvPr id="17" name="Рисунок 16" descr="g16579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714488"/>
            <a:ext cx="3129083" cy="2542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91D0C5-5F29-4E5B-A8E2-B93D8C50CC5C}"/>
              </a:ext>
            </a:extLst>
          </p:cNvPr>
          <p:cNvSpPr txBox="1"/>
          <p:nvPr/>
        </p:nvSpPr>
        <p:spPr>
          <a:xfrm>
            <a:off x="3214678" y="5715016"/>
            <a:ext cx="438453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коэффициенты Клебша-Гордона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714744" y="3571876"/>
            <a:ext cx="3286148" cy="20002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Правила отбора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4CB145-0AA9-40DF-98F0-53A84AA8A21F}"/>
              </a:ext>
            </a:extLst>
          </p:cNvPr>
          <p:cNvSpPr txBox="1"/>
          <p:nvPr/>
        </p:nvSpPr>
        <p:spPr>
          <a:xfrm>
            <a:off x="5429256" y="1928802"/>
            <a:ext cx="3186770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cs typeface="Calibri"/>
              </a:rPr>
              <a:t>б</a:t>
            </a:r>
            <a:r>
              <a:rPr lang="ru-RU" sz="2400" dirty="0" smtClean="0">
                <a:solidFill>
                  <a:srgbClr val="C00000"/>
                </a:solidFill>
                <a:cs typeface="Calibri"/>
              </a:rPr>
              <a:t>азисные функции</a:t>
            </a:r>
            <a:br>
              <a:rPr lang="ru-RU" sz="2400" dirty="0" smtClean="0">
                <a:solidFill>
                  <a:srgbClr val="C00000"/>
                </a:solidFill>
                <a:cs typeface="Calibri"/>
              </a:rPr>
            </a:br>
            <a:r>
              <a:rPr lang="ru-RU" sz="2400" dirty="0" smtClean="0">
                <a:solidFill>
                  <a:srgbClr val="C00000"/>
                </a:solidFill>
                <a:cs typeface="Calibri"/>
              </a:rPr>
              <a:t>разных представлений</a:t>
            </a:r>
            <a:br>
              <a:rPr lang="ru-RU" sz="2400" dirty="0" smtClean="0">
                <a:solidFill>
                  <a:srgbClr val="C00000"/>
                </a:solidFill>
                <a:cs typeface="Calibri"/>
              </a:rPr>
            </a:br>
            <a:r>
              <a:rPr lang="ru-RU" sz="2400" dirty="0" smtClean="0">
                <a:solidFill>
                  <a:srgbClr val="C00000"/>
                </a:solidFill>
                <a:cs typeface="Calibri"/>
              </a:rPr>
              <a:t>ортогональны</a:t>
            </a:r>
            <a:endParaRPr lang="ru-RU" sz="2400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4" name="Рисунок 13" descr="g3216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78190"/>
            <a:ext cx="1495047" cy="393194"/>
          </a:xfrm>
          <a:prstGeom prst="rect">
            <a:avLst/>
          </a:prstGeom>
        </p:spPr>
      </p:pic>
      <p:pic>
        <p:nvPicPr>
          <p:cNvPr id="15" name="Рисунок 14" descr="g2843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2846076" cy="868682"/>
          </a:xfrm>
          <a:prstGeom prst="rect">
            <a:avLst/>
          </a:prstGeom>
        </p:spPr>
      </p:pic>
      <p:sp>
        <p:nvSpPr>
          <p:cNvPr id="17" name="Стрелка углом 16"/>
          <p:cNvSpPr/>
          <p:nvPr/>
        </p:nvSpPr>
        <p:spPr>
          <a:xfrm rot="5400000">
            <a:off x="2714612" y="3635314"/>
            <a:ext cx="1285884" cy="1714512"/>
          </a:xfrm>
          <a:prstGeom prst="bentArrow">
            <a:avLst>
              <a:gd name="adj1" fmla="val 16432"/>
              <a:gd name="adj2" fmla="val 23715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94CB145-0AA9-40DF-98F0-53A84AA8A21F}"/>
              </a:ext>
            </a:extLst>
          </p:cNvPr>
          <p:cNvSpPr txBox="1"/>
          <p:nvPr/>
        </p:nvSpPr>
        <p:spPr>
          <a:xfrm>
            <a:off x="3357554" y="3135248"/>
            <a:ext cx="540533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cs typeface="Calibri"/>
              </a:rPr>
              <a:t>?</a:t>
            </a:r>
            <a:endParaRPr lang="ru-RU" sz="6000" b="1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19" name="Рисунок 18" descr="g31237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206950"/>
            <a:ext cx="4709169" cy="436628"/>
          </a:xfrm>
          <a:prstGeom prst="rect">
            <a:avLst/>
          </a:prstGeom>
        </p:spPr>
      </p:pic>
      <p:pic>
        <p:nvPicPr>
          <p:cNvPr id="21" name="Рисунок 20" descr="D3-G-mu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500438"/>
            <a:ext cx="3200407" cy="27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/>
              <a:t>отбора в симметричной яме</a:t>
            </a:r>
          </a:p>
        </p:txBody>
      </p:sp>
      <p:pic>
        <p:nvPicPr>
          <p:cNvPr id="4" name="Рисунок 3" descr="well.png">
            <a:extLst>
              <a:ext uri="{FF2B5EF4-FFF2-40B4-BE49-F238E27FC236}">
                <a16:creationId xmlns:a16="http://schemas.microsoft.com/office/drawing/2014/main" xmlns="" id="{3F192DC2-0A53-405E-BF38-7F737E81B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5" y="1500174"/>
            <a:ext cx="4500594" cy="5175683"/>
          </a:xfrm>
          <a:prstGeom prst="rect">
            <a:avLst/>
          </a:prstGeom>
        </p:spPr>
      </p:pic>
      <p:pic>
        <p:nvPicPr>
          <p:cNvPr id="6" name="Рисунок 5" descr="well-even.png">
            <a:extLst>
              <a:ext uri="{FF2B5EF4-FFF2-40B4-BE49-F238E27FC236}">
                <a16:creationId xmlns:a16="http://schemas.microsoft.com/office/drawing/2014/main" xmlns="" id="{6BB69F44-D258-48F5-9219-2DD8921E87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1500174"/>
            <a:ext cx="4500594" cy="5175683"/>
          </a:xfrm>
          <a:prstGeom prst="rect">
            <a:avLst/>
          </a:prstGeom>
        </p:spPr>
      </p:pic>
      <p:pic>
        <p:nvPicPr>
          <p:cNvPr id="8" name="Рисунок 7" descr="well-odd.png">
            <a:extLst>
              <a:ext uri="{FF2B5EF4-FFF2-40B4-BE49-F238E27FC236}">
                <a16:creationId xmlns:a16="http://schemas.microsoft.com/office/drawing/2014/main" xmlns="" id="{31AA50D8-F23E-4AB2-98FA-777E3E8684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5" y="1500174"/>
            <a:ext cx="4500594" cy="5175683"/>
          </a:xfrm>
          <a:prstGeom prst="rect">
            <a:avLst/>
          </a:prstGeom>
        </p:spPr>
      </p:pic>
      <p:pic>
        <p:nvPicPr>
          <p:cNvPr id="13" name="Рисунок 12" descr="Ci-G-mu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714488"/>
            <a:ext cx="1828804" cy="1828804"/>
          </a:xfrm>
          <a:prstGeom prst="rect">
            <a:avLst/>
          </a:prstGeom>
        </p:spPr>
      </p:pic>
      <p:pic>
        <p:nvPicPr>
          <p:cNvPr id="14" name="Рисунок 13" descr="qw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501200"/>
            <a:ext cx="4501565" cy="5176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3C6AC6F-B809-40FA-BC8D-488F7BEA7A9C}"/>
              </a:ext>
            </a:extLst>
          </p:cNvPr>
          <p:cNvSpPr txBox="1"/>
          <p:nvPr/>
        </p:nvSpPr>
        <p:spPr>
          <a:xfrm>
            <a:off x="8157239" y="3201415"/>
            <a:ext cx="558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8157238" y="5415993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A1CB38-CA59-4D1B-8439-93256B4E6F88}"/>
              </a:ext>
            </a:extLst>
          </p:cNvPr>
          <p:cNvSpPr txBox="1"/>
          <p:nvPr/>
        </p:nvSpPr>
        <p:spPr>
          <a:xfrm>
            <a:off x="8157238" y="4340903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5" name="Рисунок 14" descr="Ci-s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4143380"/>
            <a:ext cx="1652781" cy="17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6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il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-24"/>
            <a:ext cx="5000660" cy="50006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229600" cy="1857380"/>
          </a:xfrm>
        </p:spPr>
        <p:txBody>
          <a:bodyPr>
            <a:normAutofit/>
          </a:bodyPr>
          <a:lstStyle/>
          <a:p>
            <a:r>
              <a:rPr lang="ru-RU" dirty="0"/>
              <a:t>Построение объектов</a:t>
            </a:r>
            <a:br>
              <a:rPr lang="ru-RU" dirty="0"/>
            </a:br>
            <a:r>
              <a:rPr lang="ru-RU" dirty="0"/>
              <a:t>с заданной симметрией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214546" y="2214554"/>
            <a:ext cx="928694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Разложение по </a:t>
            </a:r>
            <a:r>
              <a:rPr lang="en-US" dirty="0" smtClean="0"/>
              <a:t>P-</a:t>
            </a:r>
            <a:r>
              <a:rPr lang="ru-RU" dirty="0" smtClean="0"/>
              <a:t>состояниям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8554B1-87A6-403C-9A4D-B19D81AB25AC}"/>
              </a:ext>
            </a:extLst>
          </p:cNvPr>
          <p:cNvSpPr txBox="1"/>
          <p:nvPr/>
        </p:nvSpPr>
        <p:spPr>
          <a:xfrm>
            <a:off x="2428860" y="2357430"/>
            <a:ext cx="55816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latin typeface="Times New Roman"/>
                <a:cs typeface="Times New Roman"/>
              </a:rPr>
              <a:t>Γ</a:t>
            </a:r>
            <a:r>
              <a:rPr lang="ru-RU" sz="3200" baseline="-25000" dirty="0">
                <a:latin typeface="Times New Roman"/>
                <a:cs typeface="Times New Roman"/>
              </a:rPr>
              <a:t>5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090AC5-316C-494D-8688-76B0BC7B70EB}"/>
              </a:ext>
            </a:extLst>
          </p:cNvPr>
          <p:cNvSpPr txBox="1"/>
          <p:nvPr/>
        </p:nvSpPr>
        <p:spPr>
          <a:xfrm>
            <a:off x="928685" y="4987365"/>
            <a:ext cx="48122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latin typeface="Times New Roman"/>
                <a:cs typeface="Times New Roman"/>
              </a:rPr>
              <a:t>X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6DA6A3-5F6D-4969-AADB-B76308DF32D4}"/>
              </a:ext>
            </a:extLst>
          </p:cNvPr>
          <p:cNvSpPr txBox="1"/>
          <p:nvPr/>
        </p:nvSpPr>
        <p:spPr>
          <a:xfrm>
            <a:off x="2428883" y="4987363"/>
            <a:ext cx="48122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767F29-F9B6-483F-BA38-712BF4603B35}"/>
              </a:ext>
            </a:extLst>
          </p:cNvPr>
          <p:cNvSpPr txBox="1"/>
          <p:nvPr/>
        </p:nvSpPr>
        <p:spPr>
          <a:xfrm>
            <a:off x="4052459" y="4987363"/>
            <a:ext cx="43473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l-GR" sz="3200" dirty="0">
                <a:latin typeface="Times New Roman"/>
                <a:cs typeface="Times New Roman"/>
              </a:rPr>
              <a:t>Z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91D0C5-5F29-4E5B-A8E2-B93D8C50CC5C}"/>
              </a:ext>
            </a:extLst>
          </p:cNvPr>
          <p:cNvSpPr txBox="1"/>
          <p:nvPr/>
        </p:nvSpPr>
        <p:spPr>
          <a:xfrm>
            <a:off x="1285852" y="1395699"/>
            <a:ext cx="68389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валентная зона образована </a:t>
            </a:r>
            <a:r>
              <a:rPr lang="en-US" sz="2400" dirty="0" smtClean="0"/>
              <a:t>P-</a:t>
            </a:r>
            <a:r>
              <a:rPr lang="ru-RU" sz="2400" dirty="0" smtClean="0"/>
              <a:t>состояниями атомов</a:t>
            </a:r>
            <a:endParaRPr lang="ru-RU" dirty="0"/>
          </a:p>
        </p:txBody>
      </p:sp>
      <p:pic>
        <p:nvPicPr>
          <p:cNvPr id="27" name="Рисунок 26" descr="g112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19" y="3272914"/>
            <a:ext cx="4572009" cy="1524003"/>
          </a:xfrm>
          <a:prstGeom prst="rect">
            <a:avLst/>
          </a:prstGeom>
        </p:spPr>
      </p:pic>
      <p:pic>
        <p:nvPicPr>
          <p:cNvPr id="28" name="Рисунок 27" descr="g131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22" y="2786058"/>
            <a:ext cx="3048006" cy="304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/>
              <a:t>План семинара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симметрия?</a:t>
            </a:r>
          </a:p>
          <a:p>
            <a:r>
              <a:rPr lang="ru-RU" dirty="0" smtClean="0"/>
              <a:t>Анализ </a:t>
            </a:r>
            <a:r>
              <a:rPr lang="ru-RU" dirty="0"/>
              <a:t>симметричных систем</a:t>
            </a:r>
          </a:p>
          <a:p>
            <a:r>
              <a:rPr lang="ru-RU" dirty="0" smtClean="0"/>
              <a:t>Построение </a:t>
            </a:r>
            <a:r>
              <a:rPr lang="ru-RU" dirty="0"/>
              <a:t>объектов с заданной </a:t>
            </a:r>
            <a:r>
              <a:rPr lang="ru-RU" dirty="0" smtClean="0"/>
              <a:t>симметрией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143504" y="4714884"/>
            <a:ext cx="3786214" cy="1785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Разложение по </a:t>
            </a:r>
            <a:r>
              <a:rPr lang="en-US" dirty="0" smtClean="0"/>
              <a:t>P-</a:t>
            </a:r>
            <a:r>
              <a:rPr lang="ru-RU" dirty="0" smtClean="0"/>
              <a:t>состояниям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91D0C5-5F29-4E5B-A8E2-B93D8C50CC5C}"/>
              </a:ext>
            </a:extLst>
          </p:cNvPr>
          <p:cNvSpPr txBox="1"/>
          <p:nvPr/>
        </p:nvSpPr>
        <p:spPr>
          <a:xfrm>
            <a:off x="1928794" y="1214422"/>
            <a:ext cx="498258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Применяем метод </a:t>
            </a:r>
            <a:r>
              <a:rPr lang="ru-RU" sz="2400" dirty="0" err="1" smtClean="0"/>
              <a:t>Кона-Латтинжера</a:t>
            </a:r>
            <a:endParaRPr lang="ru-RU" dirty="0"/>
          </a:p>
        </p:txBody>
      </p:sp>
      <p:pic>
        <p:nvPicPr>
          <p:cNvPr id="25" name="Рисунок 24" descr="g395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7214631" cy="683516"/>
          </a:xfrm>
          <a:prstGeom prst="rect">
            <a:avLst/>
          </a:prstGeom>
        </p:spPr>
      </p:pic>
      <p:pic>
        <p:nvPicPr>
          <p:cNvPr id="26" name="Рисунок 25" descr="g608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10360"/>
            <a:ext cx="8621896" cy="12758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F91D0C5-5F29-4E5B-A8E2-B93D8C50CC5C}"/>
              </a:ext>
            </a:extLst>
          </p:cNvPr>
          <p:cNvSpPr txBox="1"/>
          <p:nvPr/>
        </p:nvSpPr>
        <p:spPr>
          <a:xfrm>
            <a:off x="214282" y="4823472"/>
            <a:ext cx="488685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Элементы матрицы гамильтониана</a:t>
            </a:r>
            <a:endParaRPr lang="ru-RU" dirty="0"/>
          </a:p>
        </p:txBody>
      </p:sp>
      <p:pic>
        <p:nvPicPr>
          <p:cNvPr id="28" name="Рисунок 27" descr="g721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5466414"/>
            <a:ext cx="3941072" cy="868682"/>
          </a:xfrm>
          <a:prstGeom prst="rect">
            <a:avLst/>
          </a:prstGeom>
        </p:spPr>
      </p:pic>
      <p:pic>
        <p:nvPicPr>
          <p:cNvPr id="30" name="Рисунок 29" descr="g994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2643182"/>
            <a:ext cx="358902" cy="320040"/>
          </a:xfrm>
          <a:prstGeom prst="rect">
            <a:avLst/>
          </a:prstGeom>
        </p:spPr>
      </p:pic>
      <p:pic>
        <p:nvPicPr>
          <p:cNvPr id="31" name="Рисунок 30" descr="g83028-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286256"/>
            <a:ext cx="1229871" cy="320040"/>
          </a:xfrm>
          <a:prstGeom prst="rect">
            <a:avLst/>
          </a:prstGeom>
        </p:spPr>
      </p:pic>
      <p:pic>
        <p:nvPicPr>
          <p:cNvPr id="32" name="Рисунок 31" descr="g830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6037918"/>
            <a:ext cx="1229871" cy="320040"/>
          </a:xfrm>
          <a:prstGeom prst="rect">
            <a:avLst/>
          </a:prstGeom>
        </p:spPr>
      </p:pic>
      <p:pic>
        <p:nvPicPr>
          <p:cNvPr id="33" name="Рисунок 32" descr="g9392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5835604"/>
            <a:ext cx="3536450" cy="379478"/>
          </a:xfrm>
          <a:prstGeom prst="rect">
            <a:avLst/>
          </a:prstGeom>
        </p:spPr>
      </p:pic>
      <p:pic>
        <p:nvPicPr>
          <p:cNvPr id="34" name="Рисунок 33" descr="g9945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5252100"/>
            <a:ext cx="358902" cy="320040"/>
          </a:xfrm>
          <a:prstGeom prst="rect">
            <a:avLst/>
          </a:prstGeom>
        </p:spPr>
      </p:pic>
      <p:pic>
        <p:nvPicPr>
          <p:cNvPr id="35" name="Рисунок 34" descr="g994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643182"/>
            <a:ext cx="358902" cy="320040"/>
          </a:xfrm>
          <a:prstGeom prst="rect">
            <a:avLst/>
          </a:prstGeom>
        </p:spPr>
      </p:pic>
      <p:pic>
        <p:nvPicPr>
          <p:cNvPr id="36" name="Рисунок 35" descr="g9945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6248" y="5252100"/>
            <a:ext cx="358902" cy="3200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F91D0C5-5F29-4E5B-A8E2-B93D8C50CC5C}"/>
              </a:ext>
            </a:extLst>
          </p:cNvPr>
          <p:cNvSpPr txBox="1"/>
          <p:nvPr/>
        </p:nvSpPr>
        <p:spPr>
          <a:xfrm>
            <a:off x="5929322" y="4835472"/>
            <a:ext cx="2170146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400" dirty="0" smtClean="0"/>
              <a:t>представление</a:t>
            </a:r>
            <a:br>
              <a:rPr lang="ru-RU" sz="2400" dirty="0" smtClean="0"/>
            </a:br>
            <a:r>
              <a:rPr lang="ru-RU" sz="2400" dirty="0" smtClean="0"/>
              <a:t>гамильтониана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7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Угадаем гамильтониан</a:t>
            </a:r>
            <a:endParaRPr lang="ru-RU" dirty="0"/>
          </a:p>
        </p:txBody>
      </p:sp>
      <p:pic>
        <p:nvPicPr>
          <p:cNvPr id="33" name="Рисунок 32" descr="g939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643050"/>
            <a:ext cx="3536450" cy="3794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2598412" y="3071810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371024" y="3071810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6085536" y="3071810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5286380" y="307181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3571868" y="307181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2324762" y="30718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110711" y="307181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5857884" y="307181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10800000" flipV="1">
            <a:off x="3000364" y="2071678"/>
            <a:ext cx="1214446" cy="1071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H="1" flipV="1">
            <a:off x="5000628" y="2071678"/>
            <a:ext cx="1214446" cy="1071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076696" y="2638420"/>
            <a:ext cx="99060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Таблица 6">
            <a:extLst>
              <a:ext uri="{FF2B5EF4-FFF2-40B4-BE49-F238E27FC236}">
                <a16:creationId xmlns:a16="http://schemas.microsoft.com/office/drawing/2014/main" xmlns="" id="{23BB823A-C2E2-4016-B3C6-0C9B18997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3427411"/>
              </p:ext>
            </p:extLst>
          </p:nvPr>
        </p:nvGraphicFramePr>
        <p:xfrm>
          <a:off x="500032" y="3857628"/>
          <a:ext cx="828681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135">
                  <a:extLst>
                    <a:ext uri="{9D8B030D-6E8A-4147-A177-3AD203B41FA5}">
                      <a16:colId xmlns:a16="http://schemas.microsoft.com/office/drawing/2014/main" xmlns="" val="173647614"/>
                    </a:ext>
                  </a:extLst>
                </a:gridCol>
                <a:gridCol w="1381135">
                  <a:extLst>
                    <a:ext uri="{9D8B030D-6E8A-4147-A177-3AD203B41FA5}">
                      <a16:colId xmlns:a16="http://schemas.microsoft.com/office/drawing/2014/main" xmlns="" val="2058144054"/>
                    </a:ext>
                  </a:extLst>
                </a:gridCol>
                <a:gridCol w="1381135">
                  <a:extLst>
                    <a:ext uri="{9D8B030D-6E8A-4147-A177-3AD203B41FA5}">
                      <a16:colId xmlns:a16="http://schemas.microsoft.com/office/drawing/2014/main" xmlns="" val="740713948"/>
                    </a:ext>
                  </a:extLst>
                </a:gridCol>
                <a:gridCol w="1381135">
                  <a:extLst>
                    <a:ext uri="{9D8B030D-6E8A-4147-A177-3AD203B41FA5}">
                      <a16:colId xmlns:a16="http://schemas.microsoft.com/office/drawing/2014/main" xmlns="" val="1313615480"/>
                    </a:ext>
                  </a:extLst>
                </a:gridCol>
                <a:gridCol w="1381135">
                  <a:extLst>
                    <a:ext uri="{9D8B030D-6E8A-4147-A177-3AD203B41FA5}">
                      <a16:colId xmlns:a16="http://schemas.microsoft.com/office/drawing/2014/main" xmlns="" val="1818701923"/>
                    </a:ext>
                  </a:extLst>
                </a:gridCol>
                <a:gridCol w="1381135">
                  <a:extLst>
                    <a:ext uri="{9D8B030D-6E8A-4147-A177-3AD203B41FA5}">
                      <a16:colId xmlns:a16="http://schemas.microsoft.com/office/drawing/2014/main" xmlns="" val="3687491710"/>
                    </a:ext>
                  </a:extLst>
                </a:gridCol>
              </a:tblGrid>
              <a:tr h="455829">
                <a:tc>
                  <a:txBody>
                    <a:bodyPr/>
                    <a:lstStyle/>
                    <a:p>
                      <a:pPr algn="ctr"/>
                      <a:endParaRPr lang="ru-RU" sz="2400" dirty="0" err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0405916"/>
                  </a:ext>
                </a:extLst>
              </a:tr>
              <a:tr h="4558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6389799"/>
                  </a:ext>
                </a:extLst>
              </a:tr>
              <a:tr h="4558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9143854"/>
                  </a:ext>
                </a:extLst>
              </a:tr>
              <a:tr h="4558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2400" dirty="0"/>
                        <a:t>+2+3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4+5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0697035"/>
                  </a:ext>
                </a:extLst>
              </a:tr>
              <a:tr h="4558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2400" dirty="0"/>
                        <a:t>+3+4+5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2+3+4+5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1729620"/>
                  </a:ext>
                </a:extLst>
              </a:tr>
              <a:tr h="4558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2+3+4+5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2400" dirty="0"/>
                        <a:t>+3+4+5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77243701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1254698" y="3071810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429520" y="6072206"/>
            <a:ext cx="1285884" cy="6429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9" grpId="0"/>
      <p:bldP spid="47" grpId="0"/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kk</a:t>
            </a:r>
            <a:r>
              <a:rPr lang="en-US" dirty="0" smtClean="0"/>
              <a:t>- </a:t>
            </a:r>
            <a:r>
              <a:rPr lang="ru-RU" dirty="0" smtClean="0"/>
              <a:t>и </a:t>
            </a:r>
            <a:r>
              <a:rPr lang="en-US" dirty="0" smtClean="0"/>
              <a:t>PP-</a:t>
            </a:r>
            <a:r>
              <a:rPr lang="ru-RU" dirty="0" smtClean="0"/>
              <a:t>представления</a:t>
            </a:r>
            <a:endParaRPr lang="ru-RU" dirty="0"/>
          </a:p>
        </p:txBody>
      </p:sp>
      <p:pic>
        <p:nvPicPr>
          <p:cNvPr id="3" name="Рисунок 2" descr="g2184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357562"/>
            <a:ext cx="1653239" cy="1093625"/>
          </a:xfrm>
          <a:prstGeom prst="rect">
            <a:avLst/>
          </a:prstGeom>
        </p:spPr>
      </p:pic>
      <p:pic>
        <p:nvPicPr>
          <p:cNvPr id="4" name="Рисунок 3" descr="g229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357562"/>
            <a:ext cx="2159818" cy="1100940"/>
          </a:xfrm>
          <a:prstGeom prst="rect">
            <a:avLst/>
          </a:prstGeom>
        </p:spPr>
      </p:pic>
      <p:pic>
        <p:nvPicPr>
          <p:cNvPr id="5" name="Рисунок 4" descr="g1055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643050"/>
            <a:ext cx="1417322" cy="1093625"/>
          </a:xfrm>
          <a:prstGeom prst="rect">
            <a:avLst/>
          </a:prstGeom>
        </p:spPr>
      </p:pic>
      <p:pic>
        <p:nvPicPr>
          <p:cNvPr id="6" name="Рисунок 5" descr="g1501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9074" y="5192895"/>
            <a:ext cx="1417322" cy="1093625"/>
          </a:xfrm>
          <a:prstGeom prst="rect">
            <a:avLst/>
          </a:prstGeom>
        </p:spPr>
      </p:pic>
      <p:pic>
        <p:nvPicPr>
          <p:cNvPr id="7" name="Рисунок 6" descr="g1615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8876" y="5192895"/>
            <a:ext cx="1417322" cy="1093625"/>
          </a:xfrm>
          <a:prstGeom prst="rect">
            <a:avLst/>
          </a:prstGeom>
        </p:spPr>
      </p:pic>
      <p:pic>
        <p:nvPicPr>
          <p:cNvPr id="8" name="Рисунок 7" descr="g1728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7240" y="5192895"/>
            <a:ext cx="1417322" cy="1093625"/>
          </a:xfrm>
          <a:prstGeom prst="rect">
            <a:avLst/>
          </a:prstGeom>
        </p:spPr>
      </p:pic>
      <p:pic>
        <p:nvPicPr>
          <p:cNvPr id="9" name="Рисунок 8" descr="g27584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5643578"/>
            <a:ext cx="713234" cy="374906"/>
          </a:xfrm>
          <a:prstGeom prst="rect">
            <a:avLst/>
          </a:prstGeom>
        </p:spPr>
      </p:pic>
      <p:pic>
        <p:nvPicPr>
          <p:cNvPr id="10" name="Рисунок 9" descr="g1842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24763" y="2000240"/>
            <a:ext cx="2018543" cy="480062"/>
          </a:xfrm>
          <a:prstGeom prst="rect">
            <a:avLst/>
          </a:prstGeom>
        </p:spPr>
      </p:pic>
      <p:pic>
        <p:nvPicPr>
          <p:cNvPr id="11" name="Рисунок 10" descr="g20703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1604" y="3357562"/>
            <a:ext cx="2208281" cy="480062"/>
          </a:xfrm>
          <a:prstGeom prst="rect">
            <a:avLst/>
          </a:prstGeom>
        </p:spPr>
      </p:pic>
      <p:pic>
        <p:nvPicPr>
          <p:cNvPr id="12" name="Рисунок 11" descr="g24135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728" y="4004506"/>
            <a:ext cx="2475743" cy="496064"/>
          </a:xfrm>
          <a:prstGeom prst="rect">
            <a:avLst/>
          </a:prstGeom>
        </p:spPr>
      </p:pic>
      <p:pic>
        <p:nvPicPr>
          <p:cNvPr id="13" name="Рисунок 12" descr="g25286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0166" y="5643578"/>
            <a:ext cx="694946" cy="374906"/>
          </a:xfrm>
          <a:prstGeom prst="rect">
            <a:avLst/>
          </a:prstGeom>
        </p:spPr>
      </p:pic>
      <p:pic>
        <p:nvPicPr>
          <p:cNvPr id="14" name="Рисунок 13" descr="g26435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28860" y="5643578"/>
            <a:ext cx="704090" cy="322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28596" y="185736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28596" y="3500438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28596" y="5461307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редставления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28596" y="185736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28596" y="3500438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6BDFA0-162E-4BC6-823F-8BE01890F28B}"/>
              </a:ext>
            </a:extLst>
          </p:cNvPr>
          <p:cNvSpPr txBox="1"/>
          <p:nvPr/>
        </p:nvSpPr>
        <p:spPr>
          <a:xfrm>
            <a:off x="428596" y="5461307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g3347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143512"/>
            <a:ext cx="2799899" cy="1093625"/>
          </a:xfrm>
          <a:prstGeom prst="rect">
            <a:avLst/>
          </a:prstGeom>
        </p:spPr>
      </p:pic>
      <p:pic>
        <p:nvPicPr>
          <p:cNvPr id="19" name="Рисунок 18" descr="g2990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643050"/>
            <a:ext cx="1872695" cy="1093625"/>
          </a:xfrm>
          <a:prstGeom prst="rect">
            <a:avLst/>
          </a:prstGeom>
        </p:spPr>
      </p:pic>
      <p:pic>
        <p:nvPicPr>
          <p:cNvPr id="20" name="Рисунок 19" descr="g3227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357562"/>
            <a:ext cx="6872645" cy="111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Гамильтониан дырок без учёта спина</a:t>
            </a:r>
          </a:p>
        </p:txBody>
      </p:sp>
      <p:pic>
        <p:nvPicPr>
          <p:cNvPr id="3" name="Рисунок 2" descr="g3595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8257049" cy="1463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643454"/>
            <a:ext cx="8229600" cy="1143000"/>
          </a:xfrm>
        </p:spPr>
        <p:txBody>
          <a:bodyPr/>
          <a:lstStyle/>
          <a:p>
            <a:r>
              <a:rPr lang="ru-RU" dirty="0"/>
              <a:t>КОНЕЦ</a:t>
            </a:r>
          </a:p>
        </p:txBody>
      </p:sp>
      <p:pic>
        <p:nvPicPr>
          <p:cNvPr id="3" name="Рисунок 2" descr="geo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130458"/>
            <a:ext cx="5572164" cy="3227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16"/>
            <a:ext cx="8229600" cy="1143000"/>
          </a:xfrm>
        </p:spPr>
        <p:txBody>
          <a:bodyPr/>
          <a:lstStyle/>
          <a:p>
            <a:r>
              <a:rPr lang="ru-RU" dirty="0"/>
              <a:t>Что такое симметрия?</a:t>
            </a:r>
          </a:p>
        </p:txBody>
      </p:sp>
      <p:pic>
        <p:nvPicPr>
          <p:cNvPr id="6" name="Рисунок 5" descr="geo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130458"/>
            <a:ext cx="5572164" cy="3227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Симметрия треугольника</a:t>
            </a:r>
          </a:p>
        </p:txBody>
      </p:sp>
      <p:pic>
        <p:nvPicPr>
          <p:cNvPr id="7" name="Содержимое 6" descr="g49925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186454"/>
            <a:ext cx="4166138" cy="3600000"/>
          </a:xfrm>
        </p:spPr>
      </p:pic>
      <p:pic>
        <p:nvPicPr>
          <p:cNvPr id="9" name="Рисунок 8" descr="op-3x1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1323" y="5399167"/>
            <a:ext cx="1589535" cy="458725"/>
          </a:xfrm>
          <a:prstGeom prst="rect">
            <a:avLst/>
          </a:prstGeom>
        </p:spPr>
      </p:pic>
      <p:pic>
        <p:nvPicPr>
          <p:cNvPr id="10" name="Рисунок 9" descr="op-n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0840" y="2970275"/>
            <a:ext cx="190500" cy="190500"/>
          </a:xfrm>
          <a:prstGeom prst="rect">
            <a:avLst/>
          </a:prstGeom>
        </p:spPr>
      </p:pic>
      <p:pic>
        <p:nvPicPr>
          <p:cNvPr id="12" name="Рисунок 11" descr="op-2x1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5163" y="4056134"/>
            <a:ext cx="1101854" cy="3429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49997" y="2184457"/>
            <a:ext cx="3772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без преобразования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6838" y="3398903"/>
            <a:ext cx="4138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повороты в плоскости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6248" y="4756225"/>
            <a:ext cx="4699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повороты вокруг медиан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1000108"/>
            <a:ext cx="885831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</a:rPr>
              <a:t>симметрия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– инвариантность по отношению к некоторому набору преобразований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Симметрия треугольника</a:t>
            </a:r>
          </a:p>
        </p:txBody>
      </p:sp>
      <p:pic>
        <p:nvPicPr>
          <p:cNvPr id="11" name="Рисунок 10" descr="mul-l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571876"/>
            <a:ext cx="2017780" cy="342901"/>
          </a:xfrm>
          <a:prstGeom prst="rect">
            <a:avLst/>
          </a:prstGeom>
        </p:spPr>
      </p:pic>
      <p:pic>
        <p:nvPicPr>
          <p:cNvPr id="17" name="Рисунок 16" descr="mul-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541647"/>
            <a:ext cx="2130556" cy="4587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0232" y="1214422"/>
            <a:ext cx="5371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Умножение преобразований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4810" y="4929198"/>
            <a:ext cx="30962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взаимно-обратные</a:t>
            </a:r>
            <a:br>
              <a:rPr lang="ru-RU" sz="2800" dirty="0"/>
            </a:br>
            <a:r>
              <a:rPr lang="ru-RU" sz="2800" dirty="0"/>
              <a:t>элементы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5250661" y="4464851"/>
            <a:ext cx="857256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750727" y="4393413"/>
            <a:ext cx="928694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Содержимое 6" descr="g499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86454"/>
            <a:ext cx="4166138" cy="360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72330" y="5618165"/>
            <a:ext cx="1931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единичный</a:t>
            </a:r>
            <a:br>
              <a:rPr lang="ru-RU" sz="2800" dirty="0"/>
            </a:br>
            <a:r>
              <a:rPr lang="ru-RU" sz="2800" dirty="0"/>
              <a:t>элемент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rot="16200000" flipV="1">
            <a:off x="6679421" y="4536289"/>
            <a:ext cx="1857388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Симметрия треугольника</a:t>
            </a:r>
          </a:p>
        </p:txBody>
      </p:sp>
      <p:pic>
        <p:nvPicPr>
          <p:cNvPr id="10" name="Рисунок 9" descr="table-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62187"/>
            <a:ext cx="4267209" cy="4267209"/>
          </a:xfrm>
          <a:prstGeom prst="rect">
            <a:avLst/>
          </a:prstGeom>
        </p:spPr>
      </p:pic>
      <p:pic>
        <p:nvPicPr>
          <p:cNvPr id="12" name="Содержимое 6" descr="g49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86454"/>
            <a:ext cx="4166138" cy="36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0232" y="1214422"/>
            <a:ext cx="5371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Умножение преобразований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Симметрия треугольника</a:t>
            </a:r>
          </a:p>
        </p:txBody>
      </p:sp>
      <p:pic>
        <p:nvPicPr>
          <p:cNvPr id="10" name="Рисунок 9" descr="table-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62187"/>
            <a:ext cx="4267209" cy="4267209"/>
          </a:xfrm>
          <a:prstGeom prst="rect">
            <a:avLst/>
          </a:prstGeom>
        </p:spPr>
      </p:pic>
      <p:pic>
        <p:nvPicPr>
          <p:cNvPr id="12" name="Содержимое 6" descr="g49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86454"/>
            <a:ext cx="4166138" cy="36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3123" y="1000108"/>
            <a:ext cx="6326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Группа</a:t>
            </a:r>
            <a:r>
              <a:rPr lang="ru-RU" sz="3200" b="1" dirty="0"/>
              <a:t> – множество, для которого</a:t>
            </a:r>
            <a:br>
              <a:rPr lang="ru-RU" sz="3200" b="1" dirty="0"/>
            </a:br>
            <a:r>
              <a:rPr lang="ru-RU" sz="3200" b="1" dirty="0"/>
              <a:t>задан закон умножения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3137600"/>
            <a:ext cx="885831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</a:rPr>
              <a:t>симметрия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– группа преобразований,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по отношению к которым система инвариантна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510</Words>
  <Application>Microsoft Office PowerPoint</Application>
  <PresentationFormat>Экран (4:3)</PresentationFormat>
  <Paragraphs>196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Что такое соображения симметрии?</vt:lpstr>
      <vt:lpstr>Интуитивное понимание симметрии</vt:lpstr>
      <vt:lpstr>Цель семинара</vt:lpstr>
      <vt:lpstr> План семинара</vt:lpstr>
      <vt:lpstr>Что такое симметрия?</vt:lpstr>
      <vt:lpstr>Симметрия треугольника</vt:lpstr>
      <vt:lpstr>Симметрия треугольника</vt:lpstr>
      <vt:lpstr>Симметрия треугольника</vt:lpstr>
      <vt:lpstr>Симметрия треугольника</vt:lpstr>
      <vt:lpstr>Симметрия треугольника</vt:lpstr>
      <vt:lpstr>Изоморфные группы</vt:lpstr>
      <vt:lpstr>Изоморфные группы</vt:lpstr>
      <vt:lpstr>Представления группы</vt:lpstr>
      <vt:lpstr>Группы</vt:lpstr>
      <vt:lpstr>Представления группы</vt:lpstr>
      <vt:lpstr>Представления группы</vt:lpstr>
      <vt:lpstr>Представления группы</vt:lpstr>
      <vt:lpstr>Неприводимые представления</vt:lpstr>
      <vt:lpstr>Определение представления</vt:lpstr>
      <vt:lpstr>Неприводимые представления группы D3</vt:lpstr>
      <vt:lpstr>Прямая сумма представлений</vt:lpstr>
      <vt:lpstr>Прямая сумма представлений</vt:lpstr>
      <vt:lpstr>Представления</vt:lpstr>
      <vt:lpstr>Что такое симметрия?</vt:lpstr>
      <vt:lpstr>Анализ симметричных систем</vt:lpstr>
      <vt:lpstr>Преобразование волновой функции</vt:lpstr>
      <vt:lpstr>Преобразование волновой функции</vt:lpstr>
      <vt:lpstr>Базисные функции представлений</vt:lpstr>
      <vt:lpstr>Симметричный гамильтониан</vt:lpstr>
      <vt:lpstr>Симметричный гамильтониан</vt:lpstr>
      <vt:lpstr>Классификация уровней энергии (D3)</vt:lpstr>
      <vt:lpstr>Уровни энергии в симметричной яме</vt:lpstr>
      <vt:lpstr>Классификация зон CdTe и HgTe</vt:lpstr>
      <vt:lpstr>Прямое произведение представлений</vt:lpstr>
      <vt:lpstr>Прямое произведение представлений</vt:lpstr>
      <vt:lpstr>Правила отбора</vt:lpstr>
      <vt:lpstr>Правила отбора в симметричной яме</vt:lpstr>
      <vt:lpstr>Построение объектов с заданной симметрией</vt:lpstr>
      <vt:lpstr>Разложение по P-состояниям</vt:lpstr>
      <vt:lpstr>Разложение по P-состояниям</vt:lpstr>
      <vt:lpstr>Угадаем гамильтониан</vt:lpstr>
      <vt:lpstr>kk- и PP-представления</vt:lpstr>
      <vt:lpstr>Представления Γ1</vt:lpstr>
      <vt:lpstr>Гамильтониан дырок без учёта спина</vt:lpstr>
      <vt:lpstr>КОНЕЦ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Maksim Zholudev</dc:creator>
  <cp:lastModifiedBy>Maksim Zholudev</cp:lastModifiedBy>
  <cp:revision>447</cp:revision>
  <dcterms:created xsi:type="dcterms:W3CDTF">2019-10-15T09:32:39Z</dcterms:created>
  <dcterms:modified xsi:type="dcterms:W3CDTF">2019-10-24T11:43:01Z</dcterms:modified>
</cp:coreProperties>
</file>