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2" r:id="rId2"/>
    <p:sldId id="404" r:id="rId3"/>
    <p:sldId id="387" r:id="rId4"/>
    <p:sldId id="389" r:id="rId5"/>
    <p:sldId id="390" r:id="rId6"/>
    <p:sldId id="391" r:id="rId7"/>
    <p:sldId id="395" r:id="rId8"/>
    <p:sldId id="393" r:id="rId9"/>
    <p:sldId id="396" r:id="rId10"/>
    <p:sldId id="388" r:id="rId11"/>
    <p:sldId id="403" r:id="rId12"/>
    <p:sldId id="408" r:id="rId13"/>
    <p:sldId id="402" r:id="rId14"/>
    <p:sldId id="394" r:id="rId15"/>
    <p:sldId id="401" r:id="rId16"/>
    <p:sldId id="397" r:id="rId17"/>
    <p:sldId id="398" r:id="rId18"/>
    <p:sldId id="399" r:id="rId19"/>
    <p:sldId id="405" r:id="rId20"/>
    <p:sldId id="406" r:id="rId21"/>
    <p:sldId id="4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020"/>
    <a:srgbClr val="432D2D"/>
    <a:srgbClr val="462A2A"/>
    <a:srgbClr val="412F2F"/>
    <a:srgbClr val="452B2B"/>
    <a:srgbClr val="E8E0E0"/>
    <a:srgbClr val="C3B1B1"/>
    <a:srgbClr val="4C3A3A"/>
    <a:srgbClr val="5F4949"/>
    <a:srgbClr val="ED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61294" autoAdjust="0"/>
  </p:normalViewPr>
  <p:slideViewPr>
    <p:cSldViewPr snapToGrid="0" snapToObjects="1">
      <p:cViewPr varScale="1">
        <p:scale>
          <a:sx n="65" d="100"/>
          <a:sy n="65" d="100"/>
        </p:scale>
        <p:origin x="-66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2485-94F5-4AE0-A00E-5DA5B4DF96C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E52E-2BA8-46B6-B567-C3674EE98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42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CD79-4487-4375-B1DC-194A9D91E71F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BF69-D1B0-43B2-BBF1-823ACF4771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2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92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7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53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23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41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73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61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71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7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95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7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69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2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>На данном</a:t>
                </a:r>
                <a:r>
                  <a:rPr lang="ru-RU" baseline="0" dirty="0" smtClean="0"/>
                  <a:t> слайде представлены несколько случаев, </a:t>
                </a:r>
                <a:r>
                  <a:rPr lang="ru-RU" baseline="0" dirty="0" err="1" smtClean="0"/>
                  <a:t>демонтрирующие</a:t>
                </a:r>
                <a:r>
                  <a:rPr lang="ru-RU" baseline="0" dirty="0" smtClean="0"/>
                  <a:t> связь спектральной плотности поднести и ко функции. При прямоугольном </a:t>
                </a:r>
                <a:r>
                  <a:rPr lang="ru-RU" baseline="0" dirty="0" err="1" smtClean="0"/>
                  <a:t>спетре</a:t>
                </a:r>
                <a:r>
                  <a:rPr lang="ru-RU" baseline="0" dirty="0" smtClean="0"/>
                  <a:t>, </a:t>
                </a:r>
                <a:r>
                  <a:rPr lang="ru-RU" baseline="0" dirty="0" err="1" smtClean="0"/>
                  <a:t>кор</a:t>
                </a:r>
                <a:r>
                  <a:rPr lang="ru-RU" baseline="0" dirty="0" smtClean="0"/>
                  <a:t> функция </a:t>
                </a:r>
                <a:r>
                  <a:rPr lang="ru-RU" baseline="0" dirty="0" err="1" smtClean="0"/>
                  <a:t>предтавляет</a:t>
                </a:r>
                <a:r>
                  <a:rPr lang="ru-RU" baseline="0" dirty="0" smtClean="0"/>
                  <a:t> собой </a:t>
                </a:r>
                <a:r>
                  <a:rPr lang="ru-RU" baseline="0" dirty="0" err="1" smtClean="0"/>
                  <a:t>фнкцию</a:t>
                </a:r>
                <a:r>
                  <a:rPr lang="ru-RU" baseline="0" dirty="0" smtClean="0"/>
                  <a:t> вида синус икс на икс. Первый минимум корреляционной функции </a:t>
                </a:r>
                <a:r>
                  <a:rPr lang="ru-RU" baseline="0" dirty="0" err="1" smtClean="0"/>
                  <a:t>равет</a:t>
                </a:r>
                <a:r>
                  <a:rPr lang="ru-RU" baseline="0" dirty="0" smtClean="0"/>
                  <a:t> тем оценкам длины когерентности, которым мы делали до этого. </a:t>
                </a:r>
                <a:r>
                  <a:rPr lang="ru-RU" baseline="0" dirty="0" err="1" smtClean="0"/>
                  <a:t>Гаусов</a:t>
                </a:r>
                <a:r>
                  <a:rPr lang="ru-RU" baseline="0" dirty="0" smtClean="0"/>
                  <a:t> контур спектральной линии имеет </a:t>
                </a:r>
                <a:r>
                  <a:rPr lang="ru-RU" baseline="0" dirty="0" err="1" smtClean="0"/>
                  <a:t>гаусов</a:t>
                </a:r>
                <a:r>
                  <a:rPr lang="ru-RU" baseline="0" dirty="0" smtClean="0"/>
                  <a:t> вид корреляционной </a:t>
                </a:r>
                <a:r>
                  <a:rPr lang="ru-RU" baseline="0" dirty="0" smtClean="0"/>
                  <a:t>функции,  </a:t>
                </a:r>
                <a:r>
                  <a:rPr lang="ru-RU" baseline="0" dirty="0" err="1" smtClean="0"/>
                  <a:t>лоренцов</a:t>
                </a:r>
                <a:r>
                  <a:rPr lang="ru-RU" baseline="0" dirty="0" smtClean="0"/>
                  <a:t> – спадающей экспоненты. В основе измерения корреляционной функции лежит работа </a:t>
                </a:r>
                <a:r>
                  <a:rPr lang="ru-RU" baseline="0" dirty="0" err="1" smtClean="0"/>
                  <a:t>фурье</a:t>
                </a:r>
                <a:r>
                  <a:rPr lang="ru-RU" baseline="0" dirty="0" smtClean="0"/>
                  <a:t> </a:t>
                </a:r>
                <a:r>
                  <a:rPr lang="ru-RU" baseline="0" dirty="0" err="1" smtClean="0"/>
                  <a:t>спетрометра</a:t>
                </a:r>
                <a:r>
                  <a:rPr lang="ru-RU" baseline="0" dirty="0" smtClean="0"/>
                  <a:t>. </a:t>
                </a:r>
                <a:r>
                  <a:rPr lang="ru-RU" baseline="0" dirty="0" smtClean="0"/>
                  <a:t>Для описания работы </a:t>
                </a:r>
                <a:r>
                  <a:rPr lang="ru-RU" baseline="0" dirty="0" err="1" smtClean="0"/>
                  <a:t>фурье</a:t>
                </a:r>
                <a:r>
                  <a:rPr lang="ru-RU" baseline="0" dirty="0" smtClean="0"/>
                  <a:t> спектрометра, на слайде изображен интерферометр Майкельсона. </a:t>
                </a:r>
                <a:r>
                  <a:rPr lang="en-US" baseline="0" dirty="0" smtClean="0"/>
                  <a:t>S – </a:t>
                </a:r>
                <a:r>
                  <a:rPr lang="ru-RU" baseline="0" dirty="0" smtClean="0"/>
                  <a:t>исследуемый источник. Свет от него делится полупрозрачным зеркалом на два пучка, которые попадают на </a:t>
                </a:r>
                <a:r>
                  <a:rPr lang="ru-RU" baseline="0" dirty="0" err="1" smtClean="0"/>
                  <a:t>соответсвующие</a:t>
                </a:r>
                <a:r>
                  <a:rPr lang="ru-RU" baseline="0" dirty="0" smtClean="0"/>
                  <a:t> зеркала. М2 –фиксированное зеркало, М1 – зеркало, смещающееся от положения равенства плеч интерферометра. Отраженный свет сбивается на полупрозрачном зеркале  попадает на детектор. Разность хода между интерферирующими волнами определяется разностью длин плеч. </a:t>
                </a:r>
                <a:r>
                  <a:rPr lang="ru-RU" sz="1200" baseline="0" dirty="0" smtClean="0"/>
                  <a:t>При движении</a:t>
                </a:r>
                <a:r>
                  <a:rPr lang="ru-RU" sz="1200" dirty="0" smtClean="0"/>
                  <a:t> подвижного зеркала интерферометра с постоянной скоростью </a:t>
                </a:r>
                <a:r>
                  <a:rPr lang="en-US" sz="1200" b="0" i="0" smtClean="0">
                    <a:latin typeface="Cambria Math"/>
                  </a:rPr>
                  <a:t>𝑣</a:t>
                </a:r>
                <a:r>
                  <a:rPr lang="ru-RU" sz="1200" dirty="0" smtClean="0"/>
                  <a:t>, переменная составляющая регистрируемого сигнала представляет собой реальную часть коэффициента </a:t>
                </a:r>
                <a:r>
                  <a:rPr lang="ru-RU" sz="1200" dirty="0" smtClean="0"/>
                  <a:t>корреляции. Таким</a:t>
                </a:r>
                <a:r>
                  <a:rPr lang="ru-RU" sz="1200" baseline="0" dirty="0" smtClean="0"/>
                  <a:t> образом интенсивность находился с помощью косинус </a:t>
                </a:r>
                <a:r>
                  <a:rPr lang="ru-RU" sz="1200" baseline="0" dirty="0" err="1" smtClean="0"/>
                  <a:t>преобразованияфурье</a:t>
                </a:r>
                <a:r>
                  <a:rPr lang="ru-RU" sz="1200" baseline="0" dirty="0" smtClean="0"/>
                  <a:t>. </a:t>
                </a:r>
                <a:endParaRPr lang="ru-RU" sz="1200" dirty="0"/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BF69-D1B0-43B2-BBF1-823ACF47711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03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A687-20E8-4AE9-A7AA-A4432A07037B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4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5CB4-0F1D-4B0A-9572-59CB1E6F2EF5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7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8B70-45A5-4EB4-BBA2-F8577BF6DE4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39AE-6719-4220-9705-E540570BDC33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234950" cy="6867298"/>
          </a:xfrm>
          <a:prstGeom prst="rect">
            <a:avLst/>
          </a:prstGeom>
          <a:solidFill>
            <a:srgbClr val="4C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83" y="22946"/>
            <a:ext cx="6385560" cy="1254311"/>
          </a:xfrm>
        </p:spPr>
        <p:txBody>
          <a:bodyPr anchor="t" anchorCtr="0">
            <a:normAutofit/>
          </a:bodyPr>
          <a:lstStyle>
            <a:lvl1pPr>
              <a:defRPr sz="3600" b="1">
                <a:solidFill>
                  <a:srgbClr val="4C3A3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1260476" y="1488026"/>
            <a:ext cx="2743201" cy="17417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4C8962-9016-0842-98D1-121AC9E687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 descr="C:\Users\User\Desktop\Сохраненное изображение 2017-2-7_17-14-44.651.jpg">
            <a:extLst>
              <a:ext uri="{FF2B5EF4-FFF2-40B4-BE49-F238E27FC236}">
                <a16:creationId xmlns:a16="http://schemas.microsoft.com/office/drawing/2014/main" xmlns="" id="{186854B1-219C-4C34-B355-CFD741EE4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801577" y="-50270"/>
            <a:ext cx="1509486" cy="68317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 userDrawn="1"/>
        </p:nvSpPr>
        <p:spPr>
          <a:xfrm>
            <a:off x="10739438" y="437238"/>
            <a:ext cx="1052505" cy="248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ИФМ РАН</a:t>
            </a:r>
          </a:p>
        </p:txBody>
      </p:sp>
    </p:spTree>
    <p:extLst>
      <p:ext uri="{BB962C8B-B14F-4D97-AF65-F5344CB8AC3E}">
        <p14:creationId xmlns:p14="http://schemas.microsoft.com/office/powerpoint/2010/main" val="5025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85E2-4DB7-49B9-992A-928AE0BAF4E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26CE-C3E3-43DC-810E-D09EC3049605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1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E2AF-DF8A-47A5-BAA9-8920D2F8EFE7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3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28FD-E58A-4C40-BE24-828D75C9D2A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C449-BC9B-44CF-9BE5-D9F95F425C65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0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799C-B66E-4AC4-8B11-B83CFD6CFB31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4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791-67CF-4250-A7A1-5663D2FE0FF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AFCC-E04F-45C3-BB64-522757A1D1B0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8962-9016-0842-98D1-121AC9E68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0.png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.jpe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8.png"/><Relationship Id="rId7" Type="http://schemas.openxmlformats.org/officeDocument/2006/relationships/image" Target="../media/image5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210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22381" y="218147"/>
            <a:ext cx="2036217" cy="95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32471" y="2957108"/>
            <a:ext cx="9421506" cy="5632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b="1" spc="300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Когерентность в оптике</a:t>
            </a:r>
            <a:endParaRPr lang="en-US" sz="3600" b="1" spc="300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12BE5A-8E95-4AA6-A1F2-092ED50BC299}"/>
              </a:ext>
            </a:extLst>
          </p:cNvPr>
          <p:cNvSpPr/>
          <p:nvPr/>
        </p:nvSpPr>
        <p:spPr>
          <a:xfrm>
            <a:off x="-171319" y="1201739"/>
            <a:ext cx="283831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b="1" dirty="0">
                <a:solidFill>
                  <a:schemeClr val="bg1"/>
                </a:solidFill>
                <a:latin typeface="Open Sans Light"/>
                <a:ea typeface="GulimChe" pitchFamily="49" charset="-127"/>
                <a:cs typeface="AngsanaUPC" pitchFamily="18" charset="-34"/>
              </a:rPr>
              <a:t>Институт физики </a:t>
            </a:r>
            <a:r>
              <a:rPr lang="ru-RU" b="1" dirty="0" smtClean="0">
                <a:solidFill>
                  <a:schemeClr val="bg1"/>
                </a:solidFill>
                <a:latin typeface="Open Sans Light"/>
                <a:ea typeface="GulimChe" pitchFamily="49" charset="-127"/>
                <a:cs typeface="AngsanaUPC" pitchFamily="18" charset="-34"/>
              </a:rPr>
              <a:t>микроструктур </a:t>
            </a:r>
            <a:r>
              <a:rPr lang="ru-RU" b="1" dirty="0">
                <a:solidFill>
                  <a:schemeClr val="bg1"/>
                </a:solidFill>
                <a:latin typeface="Open Sans Light"/>
                <a:ea typeface="GulimChe" pitchFamily="49" charset="-127"/>
                <a:cs typeface="AngsanaUPC" pitchFamily="18" charset="-34"/>
              </a:rPr>
              <a:t>РАН</a:t>
            </a:r>
            <a:endParaRPr lang="en-US" b="1" dirty="0">
              <a:solidFill>
                <a:schemeClr val="bg1"/>
              </a:solidFill>
              <a:latin typeface="Open Sans Light"/>
              <a:ea typeface="GulimChe" pitchFamily="49" charset="-127"/>
              <a:cs typeface="AngsanaUPC" pitchFamily="18" charset="-34"/>
            </a:endParaRPr>
          </a:p>
        </p:txBody>
      </p:sp>
      <p:pic>
        <p:nvPicPr>
          <p:cNvPr id="8" name="Picture 3" descr="C:\Users\User\Desktop\Сохраненное изображение 2017-2-7_17-14-44.651.jpg">
            <a:extLst>
              <a:ext uri="{FF2B5EF4-FFF2-40B4-BE49-F238E27FC236}">
                <a16:creationId xmlns:a16="http://schemas.microsoft.com/office/drawing/2014/main" xmlns="" id="{186854B1-219C-4C34-B355-CFD741EE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891" y="192896"/>
            <a:ext cx="2275667" cy="1029937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4229" y="5586484"/>
            <a:ext cx="9421506" cy="92484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Д.А.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Семиков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16134" y="2757708"/>
            <a:ext cx="0" cy="1017882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70050" y="5987018"/>
            <a:ext cx="61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Научный руководитель: зав. лаб., к.ф.-м.н. Волков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П.В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5182" y="2320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Длина когерентности некоторых </a:t>
            </a:r>
            <a:br>
              <a:rPr lang="ru-RU" sz="4000" dirty="0" smtClean="0"/>
            </a:br>
            <a:r>
              <a:rPr lang="ru-RU" sz="4000" dirty="0" smtClean="0"/>
              <a:t>источников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AutoShape 2" descr="http://900igr.net/up/datas/75641/040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elohov.ru/wp-content/uploads/2015/06/puzyri6.pn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30641"/>
                  </p:ext>
                </p:extLst>
              </p:nvPr>
            </p:nvGraphicFramePr>
            <p:xfrm>
              <a:off x="1034111" y="1827776"/>
              <a:ext cx="8216232" cy="26822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512605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9017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Источник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oMath>
                          </a14:m>
                          <a:r>
                            <a:rPr lang="ru-RU" sz="2000" baseline="-25000" dirty="0" err="1" smtClean="0"/>
                            <a:t>ког</a:t>
                          </a:r>
                          <a:endParaRPr lang="ru-RU" sz="2000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/>
                            <a:t>Гелий-неоновый</a:t>
                          </a:r>
                          <a:r>
                            <a:rPr lang="ru-RU" sz="2000" baseline="0" dirty="0" smtClean="0"/>
                            <a:t> лазер со стабилизацией длины волны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&gt;</m:t>
                                </m:r>
                                <m:r>
                                  <a:rPr lang="ru-RU" sz="20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ru-RU" sz="2000" i="1" dirty="0" smtClean="0">
                                    <a:latin typeface="Cambria Math"/>
                                  </a:rPr>
                                  <m:t>60 метров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  <a:p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/>
                            <a:t>DFB-</a:t>
                          </a:r>
                          <a:r>
                            <a:rPr lang="ru-RU" sz="2000" baseline="0" dirty="0" smtClean="0"/>
                            <a:t>лазер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~1 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м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Узкая</a:t>
                          </a:r>
                          <a:r>
                            <a:rPr lang="ru-RU" sz="2000" baseline="0" dirty="0" smtClean="0"/>
                            <a:t> спектральная линия (</a:t>
                          </a:r>
                          <a:r>
                            <a:rPr lang="ru-RU" sz="2000" baseline="30000" dirty="0" smtClean="0"/>
                            <a:t>86</a:t>
                          </a:r>
                          <a:r>
                            <a:rPr lang="en-US" sz="2000" baseline="0" dirty="0" smtClean="0"/>
                            <a:t>Kr</a:t>
                          </a:r>
                          <a:r>
                            <a:rPr lang="ru-RU" sz="2000" baseline="0" dirty="0" smtClean="0"/>
                            <a:t>, </a:t>
                          </a:r>
                          <a:r>
                            <a:rPr lang="en-US" sz="2000" baseline="0" dirty="0" smtClean="0"/>
                            <a:t>λ=606 </a:t>
                          </a:r>
                          <a:r>
                            <a:rPr lang="ru-RU" sz="2000" baseline="0" dirty="0" err="1" smtClean="0"/>
                            <a:t>нм</a:t>
                          </a:r>
                          <a:r>
                            <a:rPr lang="ru-RU" sz="2000" baseline="0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~ </m:t>
                                </m:r>
                                <m:r>
                                  <a:rPr lang="ru-RU" sz="2000" i="1" dirty="0" smtClean="0">
                                    <a:latin typeface="Cambria Math"/>
                                  </a:rPr>
                                  <m:t>84 см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SLD-</a:t>
                          </a:r>
                          <a:r>
                            <a:rPr lang="ru-RU" sz="2000" dirty="0" smtClean="0"/>
                            <a:t>источник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~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 мкм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Белый свет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~ </m:t>
                                </m:r>
                                <m:r>
                                  <a:rPr lang="ru-RU" sz="2000" i="1" dirty="0" smtClean="0">
                                    <a:latin typeface="Cambria Math"/>
                                  </a:rPr>
                                  <m:t>1.5</m:t>
                                </m:r>
                                <m:r>
                                  <a:rPr lang="ru-RU" sz="2000" i="1" baseline="0" dirty="0" smtClean="0">
                                    <a:latin typeface="Cambria Math"/>
                                  </a:rPr>
                                  <m:t> мкм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30641"/>
                  </p:ext>
                </p:extLst>
              </p:nvPr>
            </p:nvGraphicFramePr>
            <p:xfrm>
              <a:off x="1034111" y="1827776"/>
              <a:ext cx="8216232" cy="2682240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512605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09017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Источник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7692" r="-197" b="-6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/>
                            <a:t>Гелий-неоновый</a:t>
                          </a:r>
                          <a:r>
                            <a:rPr lang="ru-RU" sz="2000" baseline="0" dirty="0" smtClean="0"/>
                            <a:t> лазер со стабилизацией длины волны</a:t>
                          </a:r>
                          <a:endParaRPr lang="ru-RU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60870" r="-197" b="-24173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/>
                            <a:t>DFB-</a:t>
                          </a:r>
                          <a:r>
                            <a:rPr lang="ru-RU" sz="2000" baseline="0" dirty="0" smtClean="0"/>
                            <a:t>лазер</a:t>
                          </a:r>
                          <a:endParaRPr lang="ru-RU" sz="2000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284615" r="-197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Узкая</a:t>
                          </a:r>
                          <a:r>
                            <a:rPr lang="ru-RU" sz="2000" baseline="0" dirty="0" smtClean="0"/>
                            <a:t> спектральная линия (</a:t>
                          </a:r>
                          <a:r>
                            <a:rPr lang="ru-RU" sz="2000" baseline="30000" dirty="0" smtClean="0"/>
                            <a:t>86</a:t>
                          </a:r>
                          <a:r>
                            <a:rPr lang="en-US" sz="2000" baseline="0" dirty="0" smtClean="0"/>
                            <a:t>Kr</a:t>
                          </a:r>
                          <a:r>
                            <a:rPr lang="ru-RU" sz="2000" baseline="0" dirty="0" smtClean="0"/>
                            <a:t>, </a:t>
                          </a:r>
                          <a:r>
                            <a:rPr lang="en-US" sz="2000" baseline="0" dirty="0" smtClean="0"/>
                            <a:t>λ=606 </a:t>
                          </a:r>
                          <a:r>
                            <a:rPr lang="ru-RU" sz="2000" baseline="0" dirty="0" err="1" smtClean="0"/>
                            <a:t>нм</a:t>
                          </a:r>
                          <a:r>
                            <a:rPr lang="ru-RU" sz="2000" baseline="0" dirty="0" smtClean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384615" r="-197" b="-2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SLD-</a:t>
                          </a:r>
                          <a:r>
                            <a:rPr lang="ru-RU" sz="2000" dirty="0" smtClean="0"/>
                            <a:t>источник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484615" r="-197" b="-1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/>
                            <a:t>Белый свет</a:t>
                          </a:r>
                          <a:endParaRPr lang="ru-RU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5878" t="-584615" r="-197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516585" y="5278008"/>
                <a:ext cx="1878014" cy="7098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ког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85" y="5278008"/>
                <a:ext cx="1878014" cy="709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2" y="22946"/>
            <a:ext cx="9618617" cy="1254311"/>
          </a:xfrm>
        </p:spPr>
        <p:txBody>
          <a:bodyPr/>
          <a:lstStyle/>
          <a:p>
            <a:r>
              <a:rPr lang="ru-RU" dirty="0" smtClean="0"/>
              <a:t>Оптическая когерентная томография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4" y="1665288"/>
            <a:ext cx="5835148" cy="386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44" y="1665288"/>
            <a:ext cx="3105709" cy="44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Оптический профилометр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47" y="0"/>
            <a:ext cx="34575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ttp://ipmckp.ru/UserFiles/Ckp/talysurf-schem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65183" y="1457353"/>
            <a:ext cx="6195169" cy="4137861"/>
            <a:chOff x="465183" y="760760"/>
            <a:chExt cx="6195169" cy="4137861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83" y="760760"/>
              <a:ext cx="6195169" cy="4137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3744" y="3526284"/>
              <a:ext cx="1900989" cy="629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54" y="4155832"/>
            <a:ext cx="5627688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трелка вверх 27"/>
          <p:cNvSpPr/>
          <p:nvPr/>
        </p:nvSpPr>
        <p:spPr>
          <a:xfrm rot="3053018">
            <a:off x="6405477" y="3480120"/>
            <a:ext cx="348414" cy="934121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9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5678" y="-51905"/>
            <a:ext cx="9911657" cy="6869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Тандемная </a:t>
            </a:r>
            <a:r>
              <a:rPr lang="ru-RU" dirty="0" err="1" smtClean="0"/>
              <a:t>низкокогерентная</a:t>
            </a:r>
            <a:r>
              <a:rPr lang="ru-RU" dirty="0" smtClean="0"/>
              <a:t> интерферометрия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6814" y="2296925"/>
            <a:ext cx="2250507" cy="782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184996" y="2110536"/>
            <a:ext cx="1943603" cy="90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600188" y="1822190"/>
            <a:ext cx="1179094" cy="94947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41083" y="1184004"/>
            <a:ext cx="497304" cy="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7899" y="2230752"/>
            <a:ext cx="216568" cy="1864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7899" y="2225384"/>
            <a:ext cx="216568" cy="1918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15867" y="2323997"/>
            <a:ext cx="240632" cy="3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36183" y="2214182"/>
            <a:ext cx="0" cy="2435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822921" y="3045847"/>
            <a:ext cx="667751" cy="315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ФД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27321" y="2133730"/>
            <a:ext cx="147988" cy="4025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89447" y="570395"/>
            <a:ext cx="1402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Поверхность </a:t>
            </a:r>
          </a:p>
          <a:p>
            <a:r>
              <a:rPr lang="ru-RU" sz="1600" dirty="0"/>
              <a:t>и</a:t>
            </a:r>
            <a:r>
              <a:rPr lang="ru-RU" sz="1600" dirty="0" smtClean="0"/>
              <a:t>змеряемого </a:t>
            </a:r>
          </a:p>
          <a:p>
            <a:pPr algn="ctr"/>
            <a:r>
              <a:rPr lang="ru-RU" sz="1600" dirty="0" smtClean="0"/>
              <a:t>объекта </a:t>
            </a:r>
            <a:endParaRPr lang="ru-RU" sz="16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063829" y="1417962"/>
            <a:ext cx="263492" cy="8127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855859" y="918011"/>
            <a:ext cx="0" cy="53198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326399" y="5052367"/>
            <a:ext cx="2330452" cy="782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1434581" y="4865978"/>
            <a:ext cx="1943603" cy="905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1849773" y="4577632"/>
            <a:ext cx="1179094" cy="94947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190668" y="3939446"/>
            <a:ext cx="497304" cy="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77484" y="4986194"/>
            <a:ext cx="216568" cy="1864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977484" y="4980826"/>
            <a:ext cx="216568" cy="1918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965452" y="5079439"/>
            <a:ext cx="240632" cy="3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085768" y="4969624"/>
            <a:ext cx="0" cy="2435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105444" y="3673453"/>
            <a:ext cx="0" cy="53198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" name="Блок-схема: сортировка 6143"/>
          <p:cNvSpPr/>
          <p:nvPr/>
        </p:nvSpPr>
        <p:spPr>
          <a:xfrm rot="5400000">
            <a:off x="2349690" y="5627569"/>
            <a:ext cx="138159" cy="462831"/>
          </a:xfrm>
          <a:prstGeom prst="flowChartSo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656851" y="4920603"/>
            <a:ext cx="0" cy="36036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олилиния 72"/>
          <p:cNvSpPr/>
          <p:nvPr/>
        </p:nvSpPr>
        <p:spPr>
          <a:xfrm flipV="1">
            <a:off x="3541746" y="5568098"/>
            <a:ext cx="1081916" cy="394016"/>
          </a:xfrm>
          <a:custGeom>
            <a:avLst/>
            <a:gdLst>
              <a:gd name="connsiteX0" fmla="*/ 0 w 1347537"/>
              <a:gd name="connsiteY0" fmla="*/ 164483 h 636902"/>
              <a:gd name="connsiteX1" fmla="*/ 216569 w 1347537"/>
              <a:gd name="connsiteY1" fmla="*/ 633715 h 636902"/>
              <a:gd name="connsiteX2" fmla="*/ 733927 w 1347537"/>
              <a:gd name="connsiteY2" fmla="*/ 356988 h 636902"/>
              <a:gd name="connsiteX3" fmla="*/ 661737 w 1347537"/>
              <a:gd name="connsiteY3" fmla="*/ 92294 h 636902"/>
              <a:gd name="connsiteX4" fmla="*/ 673769 w 1347537"/>
              <a:gd name="connsiteY4" fmla="*/ 585588 h 636902"/>
              <a:gd name="connsiteX5" fmla="*/ 1034716 w 1347537"/>
              <a:gd name="connsiteY5" fmla="*/ 128388 h 636902"/>
              <a:gd name="connsiteX6" fmla="*/ 902369 w 1347537"/>
              <a:gd name="connsiteY6" fmla="*/ 32136 h 636902"/>
              <a:gd name="connsiteX7" fmla="*/ 1046748 w 1347537"/>
              <a:gd name="connsiteY7" fmla="*/ 609651 h 636902"/>
              <a:gd name="connsiteX8" fmla="*/ 1347537 w 1347537"/>
              <a:gd name="connsiteY8" fmla="*/ 176515 h 636902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61737 w 1347537"/>
              <a:gd name="connsiteY3" fmla="*/ 92294 h 611398"/>
              <a:gd name="connsiteX4" fmla="*/ 673769 w 1347537"/>
              <a:gd name="connsiteY4" fmla="*/ 585588 h 611398"/>
              <a:gd name="connsiteX5" fmla="*/ 1034716 w 1347537"/>
              <a:gd name="connsiteY5" fmla="*/ 128388 h 611398"/>
              <a:gd name="connsiteX6" fmla="*/ 902369 w 1347537"/>
              <a:gd name="connsiteY6" fmla="*/ 32136 h 611398"/>
              <a:gd name="connsiteX7" fmla="*/ 1046748 w 1347537"/>
              <a:gd name="connsiteY7" fmla="*/ 609651 h 611398"/>
              <a:gd name="connsiteX8" fmla="*/ 1347537 w 1347537"/>
              <a:gd name="connsiteY8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673769 w 1347537"/>
              <a:gd name="connsiteY4" fmla="*/ 585588 h 611398"/>
              <a:gd name="connsiteX5" fmla="*/ 1034716 w 1347537"/>
              <a:gd name="connsiteY5" fmla="*/ 128388 h 611398"/>
              <a:gd name="connsiteX6" fmla="*/ 902369 w 1347537"/>
              <a:gd name="connsiteY6" fmla="*/ 32136 h 611398"/>
              <a:gd name="connsiteX7" fmla="*/ 1046748 w 1347537"/>
              <a:gd name="connsiteY7" fmla="*/ 609651 h 611398"/>
              <a:gd name="connsiteX8" fmla="*/ 1347537 w 1347537"/>
              <a:gd name="connsiteY8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459540 w 1347537"/>
              <a:gd name="connsiteY4" fmla="*/ 35999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459540 w 1347537"/>
              <a:gd name="connsiteY4" fmla="*/ 35999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35677 h 582592"/>
              <a:gd name="connsiteX1" fmla="*/ 108285 w 1347537"/>
              <a:gd name="connsiteY1" fmla="*/ 556783 h 582592"/>
              <a:gd name="connsiteX2" fmla="*/ 733927 w 1347537"/>
              <a:gd name="connsiteY2" fmla="*/ 328182 h 582592"/>
              <a:gd name="connsiteX3" fmla="*/ 601580 w 1347537"/>
              <a:gd name="connsiteY3" fmla="*/ 87551 h 582592"/>
              <a:gd name="connsiteX4" fmla="*/ 459540 w 1347537"/>
              <a:gd name="connsiteY4" fmla="*/ 331190 h 582592"/>
              <a:gd name="connsiteX5" fmla="*/ 673769 w 1347537"/>
              <a:gd name="connsiteY5" fmla="*/ 556782 h 582592"/>
              <a:gd name="connsiteX6" fmla="*/ 1072816 w 1347537"/>
              <a:gd name="connsiteY6" fmla="*/ 353582 h 582592"/>
              <a:gd name="connsiteX7" fmla="*/ 902369 w 1347537"/>
              <a:gd name="connsiteY7" fmla="*/ 3330 h 582592"/>
              <a:gd name="connsiteX8" fmla="*/ 1046748 w 1347537"/>
              <a:gd name="connsiteY8" fmla="*/ 580845 h 582592"/>
              <a:gd name="connsiteX9" fmla="*/ 1347537 w 1347537"/>
              <a:gd name="connsiteY9" fmla="*/ 147709 h 582592"/>
              <a:gd name="connsiteX0" fmla="*/ 0 w 1347537"/>
              <a:gd name="connsiteY0" fmla="*/ 48132 h 493589"/>
              <a:gd name="connsiteX1" fmla="*/ 108285 w 1347537"/>
              <a:gd name="connsiteY1" fmla="*/ 469238 h 493589"/>
              <a:gd name="connsiteX2" fmla="*/ 733927 w 1347537"/>
              <a:gd name="connsiteY2" fmla="*/ 240637 h 493589"/>
              <a:gd name="connsiteX3" fmla="*/ 601580 w 1347537"/>
              <a:gd name="connsiteY3" fmla="*/ 6 h 493589"/>
              <a:gd name="connsiteX4" fmla="*/ 459540 w 1347537"/>
              <a:gd name="connsiteY4" fmla="*/ 243645 h 493589"/>
              <a:gd name="connsiteX5" fmla="*/ 673769 w 1347537"/>
              <a:gd name="connsiteY5" fmla="*/ 469237 h 493589"/>
              <a:gd name="connsiteX6" fmla="*/ 1072816 w 1347537"/>
              <a:gd name="connsiteY6" fmla="*/ 266037 h 493589"/>
              <a:gd name="connsiteX7" fmla="*/ 883319 w 1347537"/>
              <a:gd name="connsiteY7" fmla="*/ 4685 h 493589"/>
              <a:gd name="connsiteX8" fmla="*/ 1046748 w 1347537"/>
              <a:gd name="connsiteY8" fmla="*/ 493300 h 493589"/>
              <a:gd name="connsiteX9" fmla="*/ 1347537 w 1347537"/>
              <a:gd name="connsiteY9" fmla="*/ 60164 h 493589"/>
              <a:gd name="connsiteX0" fmla="*/ 0 w 1347537"/>
              <a:gd name="connsiteY0" fmla="*/ 73484 h 518941"/>
              <a:gd name="connsiteX1" fmla="*/ 108285 w 1347537"/>
              <a:gd name="connsiteY1" fmla="*/ 494590 h 518941"/>
              <a:gd name="connsiteX2" fmla="*/ 733927 w 1347537"/>
              <a:gd name="connsiteY2" fmla="*/ 265989 h 518941"/>
              <a:gd name="connsiteX3" fmla="*/ 601580 w 1347537"/>
              <a:gd name="connsiteY3" fmla="*/ 25358 h 518941"/>
              <a:gd name="connsiteX4" fmla="*/ 459540 w 1347537"/>
              <a:gd name="connsiteY4" fmla="*/ 268997 h 518941"/>
              <a:gd name="connsiteX5" fmla="*/ 673769 w 1347537"/>
              <a:gd name="connsiteY5" fmla="*/ 494589 h 518941"/>
              <a:gd name="connsiteX6" fmla="*/ 1072816 w 1347537"/>
              <a:gd name="connsiteY6" fmla="*/ 291389 h 518941"/>
              <a:gd name="connsiteX7" fmla="*/ 883319 w 1347537"/>
              <a:gd name="connsiteY7" fmla="*/ 30037 h 518941"/>
              <a:gd name="connsiteX8" fmla="*/ 1046748 w 1347537"/>
              <a:gd name="connsiteY8" fmla="*/ 518652 h 518941"/>
              <a:gd name="connsiteX9" fmla="*/ 1347537 w 1347537"/>
              <a:gd name="connsiteY9" fmla="*/ 85516 h 518941"/>
              <a:gd name="connsiteX0" fmla="*/ 0 w 1347537"/>
              <a:gd name="connsiteY0" fmla="*/ 77945 h 523402"/>
              <a:gd name="connsiteX1" fmla="*/ 108285 w 1347537"/>
              <a:gd name="connsiteY1" fmla="*/ 499051 h 523402"/>
              <a:gd name="connsiteX2" fmla="*/ 733927 w 1347537"/>
              <a:gd name="connsiteY2" fmla="*/ 270450 h 523402"/>
              <a:gd name="connsiteX3" fmla="*/ 601580 w 1347537"/>
              <a:gd name="connsiteY3" fmla="*/ 29819 h 523402"/>
              <a:gd name="connsiteX4" fmla="*/ 459540 w 1347537"/>
              <a:gd name="connsiteY4" fmla="*/ 273458 h 523402"/>
              <a:gd name="connsiteX5" fmla="*/ 673769 w 1347537"/>
              <a:gd name="connsiteY5" fmla="*/ 499050 h 523402"/>
              <a:gd name="connsiteX6" fmla="*/ 1072816 w 1347537"/>
              <a:gd name="connsiteY6" fmla="*/ 295850 h 523402"/>
              <a:gd name="connsiteX7" fmla="*/ 883319 w 1347537"/>
              <a:gd name="connsiteY7" fmla="*/ 34498 h 523402"/>
              <a:gd name="connsiteX8" fmla="*/ 1046748 w 1347537"/>
              <a:gd name="connsiteY8" fmla="*/ 523113 h 523402"/>
              <a:gd name="connsiteX9" fmla="*/ 1347537 w 1347537"/>
              <a:gd name="connsiteY9" fmla="*/ 89977 h 523402"/>
              <a:gd name="connsiteX0" fmla="*/ 0 w 1347537"/>
              <a:gd name="connsiteY0" fmla="*/ 48132 h 473625"/>
              <a:gd name="connsiteX1" fmla="*/ 108285 w 1347537"/>
              <a:gd name="connsiteY1" fmla="*/ 469238 h 473625"/>
              <a:gd name="connsiteX2" fmla="*/ 733927 w 1347537"/>
              <a:gd name="connsiteY2" fmla="*/ 240637 h 473625"/>
              <a:gd name="connsiteX3" fmla="*/ 601580 w 1347537"/>
              <a:gd name="connsiteY3" fmla="*/ 6 h 473625"/>
              <a:gd name="connsiteX4" fmla="*/ 459540 w 1347537"/>
              <a:gd name="connsiteY4" fmla="*/ 243645 h 473625"/>
              <a:gd name="connsiteX5" fmla="*/ 673769 w 1347537"/>
              <a:gd name="connsiteY5" fmla="*/ 469237 h 473625"/>
              <a:gd name="connsiteX6" fmla="*/ 1072816 w 1347537"/>
              <a:gd name="connsiteY6" fmla="*/ 266037 h 473625"/>
              <a:gd name="connsiteX7" fmla="*/ 883319 w 1347537"/>
              <a:gd name="connsiteY7" fmla="*/ 4685 h 473625"/>
              <a:gd name="connsiteX8" fmla="*/ 1116598 w 1347537"/>
              <a:gd name="connsiteY8" fmla="*/ 436150 h 473625"/>
              <a:gd name="connsiteX9" fmla="*/ 1347537 w 1347537"/>
              <a:gd name="connsiteY9" fmla="*/ 60164 h 473625"/>
              <a:gd name="connsiteX0" fmla="*/ 0 w 1347537"/>
              <a:gd name="connsiteY0" fmla="*/ 74408 h 499901"/>
              <a:gd name="connsiteX1" fmla="*/ 108285 w 1347537"/>
              <a:gd name="connsiteY1" fmla="*/ 495514 h 499901"/>
              <a:gd name="connsiteX2" fmla="*/ 733927 w 1347537"/>
              <a:gd name="connsiteY2" fmla="*/ 266913 h 499901"/>
              <a:gd name="connsiteX3" fmla="*/ 601580 w 1347537"/>
              <a:gd name="connsiteY3" fmla="*/ 26282 h 499901"/>
              <a:gd name="connsiteX4" fmla="*/ 459540 w 1347537"/>
              <a:gd name="connsiteY4" fmla="*/ 269921 h 499901"/>
              <a:gd name="connsiteX5" fmla="*/ 673769 w 1347537"/>
              <a:gd name="connsiteY5" fmla="*/ 495513 h 499901"/>
              <a:gd name="connsiteX6" fmla="*/ 1072816 w 1347537"/>
              <a:gd name="connsiteY6" fmla="*/ 292313 h 499901"/>
              <a:gd name="connsiteX7" fmla="*/ 883319 w 1347537"/>
              <a:gd name="connsiteY7" fmla="*/ 30961 h 499901"/>
              <a:gd name="connsiteX8" fmla="*/ 1116598 w 1347537"/>
              <a:gd name="connsiteY8" fmla="*/ 462426 h 499901"/>
              <a:gd name="connsiteX9" fmla="*/ 1347537 w 1347537"/>
              <a:gd name="connsiteY9" fmla="*/ 86440 h 499901"/>
              <a:gd name="connsiteX0" fmla="*/ 0 w 1442787"/>
              <a:gd name="connsiteY0" fmla="*/ 74408 h 499901"/>
              <a:gd name="connsiteX1" fmla="*/ 108285 w 1442787"/>
              <a:gd name="connsiteY1" fmla="*/ 495514 h 499901"/>
              <a:gd name="connsiteX2" fmla="*/ 733927 w 1442787"/>
              <a:gd name="connsiteY2" fmla="*/ 266913 h 499901"/>
              <a:gd name="connsiteX3" fmla="*/ 601580 w 1442787"/>
              <a:gd name="connsiteY3" fmla="*/ 26282 h 499901"/>
              <a:gd name="connsiteX4" fmla="*/ 459540 w 1442787"/>
              <a:gd name="connsiteY4" fmla="*/ 269921 h 499901"/>
              <a:gd name="connsiteX5" fmla="*/ 673769 w 1442787"/>
              <a:gd name="connsiteY5" fmla="*/ 495513 h 499901"/>
              <a:gd name="connsiteX6" fmla="*/ 1072816 w 1442787"/>
              <a:gd name="connsiteY6" fmla="*/ 292313 h 499901"/>
              <a:gd name="connsiteX7" fmla="*/ 883319 w 1442787"/>
              <a:gd name="connsiteY7" fmla="*/ 30961 h 499901"/>
              <a:gd name="connsiteX8" fmla="*/ 1116598 w 1442787"/>
              <a:gd name="connsiteY8" fmla="*/ 462426 h 499901"/>
              <a:gd name="connsiteX9" fmla="*/ 1442787 w 1442787"/>
              <a:gd name="connsiteY9" fmla="*/ 213440 h 499901"/>
              <a:gd name="connsiteX0" fmla="*/ 0 w 1442787"/>
              <a:gd name="connsiteY0" fmla="*/ 74408 h 499901"/>
              <a:gd name="connsiteX1" fmla="*/ 108285 w 1442787"/>
              <a:gd name="connsiteY1" fmla="*/ 495514 h 499901"/>
              <a:gd name="connsiteX2" fmla="*/ 733927 w 1442787"/>
              <a:gd name="connsiteY2" fmla="*/ 266913 h 499901"/>
              <a:gd name="connsiteX3" fmla="*/ 601580 w 1442787"/>
              <a:gd name="connsiteY3" fmla="*/ 26282 h 499901"/>
              <a:gd name="connsiteX4" fmla="*/ 459540 w 1442787"/>
              <a:gd name="connsiteY4" fmla="*/ 269921 h 499901"/>
              <a:gd name="connsiteX5" fmla="*/ 673769 w 1442787"/>
              <a:gd name="connsiteY5" fmla="*/ 495513 h 499901"/>
              <a:gd name="connsiteX6" fmla="*/ 1072816 w 1442787"/>
              <a:gd name="connsiteY6" fmla="*/ 292313 h 499901"/>
              <a:gd name="connsiteX7" fmla="*/ 883319 w 1442787"/>
              <a:gd name="connsiteY7" fmla="*/ 30961 h 499901"/>
              <a:gd name="connsiteX8" fmla="*/ 1116598 w 1442787"/>
              <a:gd name="connsiteY8" fmla="*/ 462426 h 499901"/>
              <a:gd name="connsiteX9" fmla="*/ 1442787 w 1442787"/>
              <a:gd name="connsiteY9" fmla="*/ 213440 h 499901"/>
              <a:gd name="connsiteX0" fmla="*/ 0 w 1779337"/>
              <a:gd name="connsiteY0" fmla="*/ 74408 h 499901"/>
              <a:gd name="connsiteX1" fmla="*/ 108285 w 1779337"/>
              <a:gd name="connsiteY1" fmla="*/ 495514 h 499901"/>
              <a:gd name="connsiteX2" fmla="*/ 733927 w 1779337"/>
              <a:gd name="connsiteY2" fmla="*/ 266913 h 499901"/>
              <a:gd name="connsiteX3" fmla="*/ 601580 w 1779337"/>
              <a:gd name="connsiteY3" fmla="*/ 26282 h 499901"/>
              <a:gd name="connsiteX4" fmla="*/ 459540 w 1779337"/>
              <a:gd name="connsiteY4" fmla="*/ 269921 h 499901"/>
              <a:gd name="connsiteX5" fmla="*/ 673769 w 1779337"/>
              <a:gd name="connsiteY5" fmla="*/ 495513 h 499901"/>
              <a:gd name="connsiteX6" fmla="*/ 1072816 w 1779337"/>
              <a:gd name="connsiteY6" fmla="*/ 292313 h 499901"/>
              <a:gd name="connsiteX7" fmla="*/ 883319 w 1779337"/>
              <a:gd name="connsiteY7" fmla="*/ 30961 h 499901"/>
              <a:gd name="connsiteX8" fmla="*/ 1116598 w 1779337"/>
              <a:gd name="connsiteY8" fmla="*/ 462426 h 499901"/>
              <a:gd name="connsiteX9" fmla="*/ 1779337 w 1779337"/>
              <a:gd name="connsiteY9" fmla="*/ 143590 h 499901"/>
              <a:gd name="connsiteX0" fmla="*/ 0 w 1779337"/>
              <a:gd name="connsiteY0" fmla="*/ 74408 h 499901"/>
              <a:gd name="connsiteX1" fmla="*/ 108285 w 1779337"/>
              <a:gd name="connsiteY1" fmla="*/ 495514 h 499901"/>
              <a:gd name="connsiteX2" fmla="*/ 733927 w 1779337"/>
              <a:gd name="connsiteY2" fmla="*/ 266913 h 499901"/>
              <a:gd name="connsiteX3" fmla="*/ 601580 w 1779337"/>
              <a:gd name="connsiteY3" fmla="*/ 26282 h 499901"/>
              <a:gd name="connsiteX4" fmla="*/ 459540 w 1779337"/>
              <a:gd name="connsiteY4" fmla="*/ 269921 h 499901"/>
              <a:gd name="connsiteX5" fmla="*/ 673769 w 1779337"/>
              <a:gd name="connsiteY5" fmla="*/ 495513 h 499901"/>
              <a:gd name="connsiteX6" fmla="*/ 1072816 w 1779337"/>
              <a:gd name="connsiteY6" fmla="*/ 292313 h 499901"/>
              <a:gd name="connsiteX7" fmla="*/ 883319 w 1779337"/>
              <a:gd name="connsiteY7" fmla="*/ 30961 h 499901"/>
              <a:gd name="connsiteX8" fmla="*/ 1116598 w 1779337"/>
              <a:gd name="connsiteY8" fmla="*/ 462426 h 499901"/>
              <a:gd name="connsiteX9" fmla="*/ 1779337 w 1779337"/>
              <a:gd name="connsiteY9" fmla="*/ 143590 h 499901"/>
              <a:gd name="connsiteX0" fmla="*/ 0 w 1931737"/>
              <a:gd name="connsiteY0" fmla="*/ 74408 h 499901"/>
              <a:gd name="connsiteX1" fmla="*/ 108285 w 1931737"/>
              <a:gd name="connsiteY1" fmla="*/ 495514 h 499901"/>
              <a:gd name="connsiteX2" fmla="*/ 733927 w 1931737"/>
              <a:gd name="connsiteY2" fmla="*/ 266913 h 499901"/>
              <a:gd name="connsiteX3" fmla="*/ 601580 w 1931737"/>
              <a:gd name="connsiteY3" fmla="*/ 26282 h 499901"/>
              <a:gd name="connsiteX4" fmla="*/ 459540 w 1931737"/>
              <a:gd name="connsiteY4" fmla="*/ 269921 h 499901"/>
              <a:gd name="connsiteX5" fmla="*/ 673769 w 1931737"/>
              <a:gd name="connsiteY5" fmla="*/ 495513 h 499901"/>
              <a:gd name="connsiteX6" fmla="*/ 1072816 w 1931737"/>
              <a:gd name="connsiteY6" fmla="*/ 292313 h 499901"/>
              <a:gd name="connsiteX7" fmla="*/ 883319 w 1931737"/>
              <a:gd name="connsiteY7" fmla="*/ 30961 h 499901"/>
              <a:gd name="connsiteX8" fmla="*/ 1116598 w 1931737"/>
              <a:gd name="connsiteY8" fmla="*/ 462426 h 499901"/>
              <a:gd name="connsiteX9" fmla="*/ 1931737 w 1931737"/>
              <a:gd name="connsiteY9" fmla="*/ 143590 h 499901"/>
              <a:gd name="connsiteX0" fmla="*/ 0 w 1931737"/>
              <a:gd name="connsiteY0" fmla="*/ 74408 h 499901"/>
              <a:gd name="connsiteX1" fmla="*/ 108285 w 1931737"/>
              <a:gd name="connsiteY1" fmla="*/ 495514 h 499901"/>
              <a:gd name="connsiteX2" fmla="*/ 733927 w 1931737"/>
              <a:gd name="connsiteY2" fmla="*/ 266913 h 499901"/>
              <a:gd name="connsiteX3" fmla="*/ 601580 w 1931737"/>
              <a:gd name="connsiteY3" fmla="*/ 26282 h 499901"/>
              <a:gd name="connsiteX4" fmla="*/ 459540 w 1931737"/>
              <a:gd name="connsiteY4" fmla="*/ 269921 h 499901"/>
              <a:gd name="connsiteX5" fmla="*/ 673769 w 1931737"/>
              <a:gd name="connsiteY5" fmla="*/ 495513 h 499901"/>
              <a:gd name="connsiteX6" fmla="*/ 1072816 w 1931737"/>
              <a:gd name="connsiteY6" fmla="*/ 292313 h 499901"/>
              <a:gd name="connsiteX7" fmla="*/ 883319 w 1931737"/>
              <a:gd name="connsiteY7" fmla="*/ 30961 h 499901"/>
              <a:gd name="connsiteX8" fmla="*/ 1116598 w 1931737"/>
              <a:gd name="connsiteY8" fmla="*/ 462426 h 499901"/>
              <a:gd name="connsiteX9" fmla="*/ 1931737 w 1931737"/>
              <a:gd name="connsiteY9" fmla="*/ 14359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957137 w 1957137"/>
              <a:gd name="connsiteY9" fmla="*/ 149940 h 499901"/>
              <a:gd name="connsiteX0" fmla="*/ 0 w 1848852"/>
              <a:gd name="connsiteY0" fmla="*/ 495514 h 499901"/>
              <a:gd name="connsiteX1" fmla="*/ 625642 w 1848852"/>
              <a:gd name="connsiteY1" fmla="*/ 266913 h 499901"/>
              <a:gd name="connsiteX2" fmla="*/ 493295 w 1848852"/>
              <a:gd name="connsiteY2" fmla="*/ 26282 h 499901"/>
              <a:gd name="connsiteX3" fmla="*/ 351255 w 1848852"/>
              <a:gd name="connsiteY3" fmla="*/ 269921 h 499901"/>
              <a:gd name="connsiteX4" fmla="*/ 565484 w 1848852"/>
              <a:gd name="connsiteY4" fmla="*/ 495513 h 499901"/>
              <a:gd name="connsiteX5" fmla="*/ 964531 w 1848852"/>
              <a:gd name="connsiteY5" fmla="*/ 292313 h 499901"/>
              <a:gd name="connsiteX6" fmla="*/ 775034 w 1848852"/>
              <a:gd name="connsiteY6" fmla="*/ 30961 h 499901"/>
              <a:gd name="connsiteX7" fmla="*/ 1008313 w 1848852"/>
              <a:gd name="connsiteY7" fmla="*/ 462426 h 499901"/>
              <a:gd name="connsiteX8" fmla="*/ 1848852 w 1848852"/>
              <a:gd name="connsiteY8" fmla="*/ 149940 h 499901"/>
              <a:gd name="connsiteX0" fmla="*/ 281501 w 1504711"/>
              <a:gd name="connsiteY0" fmla="*/ 266913 h 495650"/>
              <a:gd name="connsiteX1" fmla="*/ 149154 w 1504711"/>
              <a:gd name="connsiteY1" fmla="*/ 26282 h 495650"/>
              <a:gd name="connsiteX2" fmla="*/ 7114 w 1504711"/>
              <a:gd name="connsiteY2" fmla="*/ 269921 h 495650"/>
              <a:gd name="connsiteX3" fmla="*/ 221343 w 1504711"/>
              <a:gd name="connsiteY3" fmla="*/ 495513 h 495650"/>
              <a:gd name="connsiteX4" fmla="*/ 620390 w 1504711"/>
              <a:gd name="connsiteY4" fmla="*/ 292313 h 495650"/>
              <a:gd name="connsiteX5" fmla="*/ 430893 w 1504711"/>
              <a:gd name="connsiteY5" fmla="*/ 30961 h 495650"/>
              <a:gd name="connsiteX6" fmla="*/ 664172 w 1504711"/>
              <a:gd name="connsiteY6" fmla="*/ 462426 h 495650"/>
              <a:gd name="connsiteX7" fmla="*/ 1504711 w 1504711"/>
              <a:gd name="connsiteY7" fmla="*/ 149940 h 495650"/>
              <a:gd name="connsiteX0" fmla="*/ 136353 w 1359563"/>
              <a:gd name="connsiteY0" fmla="*/ 266913 h 505305"/>
              <a:gd name="connsiteX1" fmla="*/ 4006 w 1359563"/>
              <a:gd name="connsiteY1" fmla="*/ 26282 h 505305"/>
              <a:gd name="connsiteX2" fmla="*/ 76195 w 1359563"/>
              <a:gd name="connsiteY2" fmla="*/ 495513 h 505305"/>
              <a:gd name="connsiteX3" fmla="*/ 475242 w 1359563"/>
              <a:gd name="connsiteY3" fmla="*/ 292313 h 505305"/>
              <a:gd name="connsiteX4" fmla="*/ 285745 w 1359563"/>
              <a:gd name="connsiteY4" fmla="*/ 30961 h 505305"/>
              <a:gd name="connsiteX5" fmla="*/ 519024 w 1359563"/>
              <a:gd name="connsiteY5" fmla="*/ 462426 h 505305"/>
              <a:gd name="connsiteX6" fmla="*/ 1359563 w 1359563"/>
              <a:gd name="connsiteY6" fmla="*/ 149940 h 505305"/>
              <a:gd name="connsiteX0" fmla="*/ 76831 w 1300041"/>
              <a:gd name="connsiteY0" fmla="*/ 266913 h 495687"/>
              <a:gd name="connsiteX1" fmla="*/ 16673 w 1300041"/>
              <a:gd name="connsiteY1" fmla="*/ 495513 h 495687"/>
              <a:gd name="connsiteX2" fmla="*/ 415720 w 1300041"/>
              <a:gd name="connsiteY2" fmla="*/ 292313 h 495687"/>
              <a:gd name="connsiteX3" fmla="*/ 226223 w 1300041"/>
              <a:gd name="connsiteY3" fmla="*/ 30961 h 495687"/>
              <a:gd name="connsiteX4" fmla="*/ 459502 w 1300041"/>
              <a:gd name="connsiteY4" fmla="*/ 462426 h 495687"/>
              <a:gd name="connsiteX5" fmla="*/ 1300041 w 1300041"/>
              <a:gd name="connsiteY5" fmla="*/ 149940 h 495687"/>
              <a:gd name="connsiteX0" fmla="*/ 0 w 1283368"/>
              <a:gd name="connsiteY0" fmla="*/ 495513 h 495687"/>
              <a:gd name="connsiteX1" fmla="*/ 399047 w 1283368"/>
              <a:gd name="connsiteY1" fmla="*/ 292313 h 495687"/>
              <a:gd name="connsiteX2" fmla="*/ 209550 w 1283368"/>
              <a:gd name="connsiteY2" fmla="*/ 30961 h 495687"/>
              <a:gd name="connsiteX3" fmla="*/ 442829 w 1283368"/>
              <a:gd name="connsiteY3" fmla="*/ 462426 h 495687"/>
              <a:gd name="connsiteX4" fmla="*/ 1283368 w 1283368"/>
              <a:gd name="connsiteY4" fmla="*/ 149940 h 495687"/>
              <a:gd name="connsiteX0" fmla="*/ 234215 w 1118536"/>
              <a:gd name="connsiteY0" fmla="*/ 292313 h 463311"/>
              <a:gd name="connsiteX1" fmla="*/ 44718 w 1118536"/>
              <a:gd name="connsiteY1" fmla="*/ 30961 h 463311"/>
              <a:gd name="connsiteX2" fmla="*/ 277997 w 1118536"/>
              <a:gd name="connsiteY2" fmla="*/ 462426 h 463311"/>
              <a:gd name="connsiteX3" fmla="*/ 1118536 w 1118536"/>
              <a:gd name="connsiteY3" fmla="*/ 149940 h 463311"/>
              <a:gd name="connsiteX0" fmla="*/ 0 w 1519321"/>
              <a:gd name="connsiteY0" fmla="*/ 586286 h 586286"/>
              <a:gd name="connsiteX1" fmla="*/ 445503 w 1519321"/>
              <a:gd name="connsiteY1" fmla="*/ 1084 h 586286"/>
              <a:gd name="connsiteX2" fmla="*/ 678782 w 1519321"/>
              <a:gd name="connsiteY2" fmla="*/ 432549 h 586286"/>
              <a:gd name="connsiteX3" fmla="*/ 1519321 w 1519321"/>
              <a:gd name="connsiteY3" fmla="*/ 120063 h 586286"/>
              <a:gd name="connsiteX0" fmla="*/ 0 w 1519321"/>
              <a:gd name="connsiteY0" fmla="*/ 466223 h 493099"/>
              <a:gd name="connsiteX1" fmla="*/ 394703 w 1519321"/>
              <a:gd name="connsiteY1" fmla="*/ 490621 h 493099"/>
              <a:gd name="connsiteX2" fmla="*/ 678782 w 1519321"/>
              <a:gd name="connsiteY2" fmla="*/ 312486 h 493099"/>
              <a:gd name="connsiteX3" fmla="*/ 1519321 w 1519321"/>
              <a:gd name="connsiteY3" fmla="*/ 0 h 493099"/>
              <a:gd name="connsiteX0" fmla="*/ 0 w 1519321"/>
              <a:gd name="connsiteY0" fmla="*/ 466223 h 491948"/>
              <a:gd name="connsiteX1" fmla="*/ 394703 w 1519321"/>
              <a:gd name="connsiteY1" fmla="*/ 490621 h 491948"/>
              <a:gd name="connsiteX2" fmla="*/ 595562 w 1519321"/>
              <a:gd name="connsiteY2" fmla="*/ 357028 h 491948"/>
              <a:gd name="connsiteX3" fmla="*/ 678782 w 1519321"/>
              <a:gd name="connsiteY3" fmla="*/ 312486 h 491948"/>
              <a:gd name="connsiteX4" fmla="*/ 1519321 w 1519321"/>
              <a:gd name="connsiteY4" fmla="*/ 0 h 491948"/>
              <a:gd name="connsiteX0" fmla="*/ 0 w 1519321"/>
              <a:gd name="connsiteY0" fmla="*/ 466223 h 491948"/>
              <a:gd name="connsiteX1" fmla="*/ 394703 w 1519321"/>
              <a:gd name="connsiteY1" fmla="*/ 490621 h 491948"/>
              <a:gd name="connsiteX2" fmla="*/ 595562 w 1519321"/>
              <a:gd name="connsiteY2" fmla="*/ 357028 h 491948"/>
              <a:gd name="connsiteX3" fmla="*/ 1066132 w 1519321"/>
              <a:gd name="connsiteY3" fmla="*/ 325186 h 491948"/>
              <a:gd name="connsiteX4" fmla="*/ 1519321 w 1519321"/>
              <a:gd name="connsiteY4" fmla="*/ 0 h 491948"/>
              <a:gd name="connsiteX0" fmla="*/ 0 w 1519321"/>
              <a:gd name="connsiteY0" fmla="*/ 466223 h 491948"/>
              <a:gd name="connsiteX1" fmla="*/ 394703 w 1519321"/>
              <a:gd name="connsiteY1" fmla="*/ 490621 h 491948"/>
              <a:gd name="connsiteX2" fmla="*/ 595562 w 1519321"/>
              <a:gd name="connsiteY2" fmla="*/ 357028 h 491948"/>
              <a:gd name="connsiteX3" fmla="*/ 1180432 w 1519321"/>
              <a:gd name="connsiteY3" fmla="*/ 426786 h 491948"/>
              <a:gd name="connsiteX4" fmla="*/ 1519321 w 1519321"/>
              <a:gd name="connsiteY4" fmla="*/ 0 h 491948"/>
              <a:gd name="connsiteX0" fmla="*/ 183170 w 1124641"/>
              <a:gd name="connsiteY0" fmla="*/ 650373 h 650373"/>
              <a:gd name="connsiteX1" fmla="*/ 23 w 1124641"/>
              <a:gd name="connsiteY1" fmla="*/ 490621 h 650373"/>
              <a:gd name="connsiteX2" fmla="*/ 200882 w 1124641"/>
              <a:gd name="connsiteY2" fmla="*/ 357028 h 650373"/>
              <a:gd name="connsiteX3" fmla="*/ 785752 w 1124641"/>
              <a:gd name="connsiteY3" fmla="*/ 426786 h 650373"/>
              <a:gd name="connsiteX4" fmla="*/ 1124641 w 1124641"/>
              <a:gd name="connsiteY4" fmla="*/ 0 h 650373"/>
              <a:gd name="connsiteX0" fmla="*/ 31059 w 972530"/>
              <a:gd name="connsiteY0" fmla="*/ 650373 h 650373"/>
              <a:gd name="connsiteX1" fmla="*/ 48771 w 972530"/>
              <a:gd name="connsiteY1" fmla="*/ 357028 h 650373"/>
              <a:gd name="connsiteX2" fmla="*/ 633641 w 972530"/>
              <a:gd name="connsiteY2" fmla="*/ 426786 h 650373"/>
              <a:gd name="connsiteX3" fmla="*/ 972530 w 972530"/>
              <a:gd name="connsiteY3" fmla="*/ 0 h 650373"/>
              <a:gd name="connsiteX0" fmla="*/ 0 w 923759"/>
              <a:gd name="connsiteY0" fmla="*/ 357028 h 440238"/>
              <a:gd name="connsiteX1" fmla="*/ 584870 w 923759"/>
              <a:gd name="connsiteY1" fmla="*/ 426786 h 440238"/>
              <a:gd name="connsiteX2" fmla="*/ 923759 w 923759"/>
              <a:gd name="connsiteY2" fmla="*/ 0 h 440238"/>
              <a:gd name="connsiteX0" fmla="*/ 0 w 707859"/>
              <a:gd name="connsiteY0" fmla="*/ 509428 h 509428"/>
              <a:gd name="connsiteX1" fmla="*/ 368970 w 707859"/>
              <a:gd name="connsiteY1" fmla="*/ 426786 h 509428"/>
              <a:gd name="connsiteX2" fmla="*/ 707859 w 707859"/>
              <a:gd name="connsiteY2" fmla="*/ 0 h 509428"/>
              <a:gd name="connsiteX0" fmla="*/ 0 w 836779"/>
              <a:gd name="connsiteY0" fmla="*/ 349394 h 349394"/>
              <a:gd name="connsiteX1" fmla="*/ 368970 w 836779"/>
              <a:gd name="connsiteY1" fmla="*/ 266752 h 349394"/>
              <a:gd name="connsiteX2" fmla="*/ 836779 w 836779"/>
              <a:gd name="connsiteY2" fmla="*/ 0 h 34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779" h="349394">
                <a:moveTo>
                  <a:pt x="0" y="349394"/>
                </a:moveTo>
                <a:cubicBezTo>
                  <a:pt x="47346" y="319705"/>
                  <a:pt x="250994" y="351657"/>
                  <a:pt x="368970" y="266752"/>
                </a:cubicBezTo>
                <a:cubicBezTo>
                  <a:pt x="486946" y="181847"/>
                  <a:pt x="520282" y="12699"/>
                  <a:pt x="836779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028867" y="5466086"/>
            <a:ext cx="667751" cy="3150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ФД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162" name="Прямоугольник 6161"/>
          <p:cNvSpPr/>
          <p:nvPr/>
        </p:nvSpPr>
        <p:spPr>
          <a:xfrm>
            <a:off x="475679" y="570395"/>
            <a:ext cx="4111280" cy="2934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64" name="Прямоугольник 6163"/>
          <p:cNvSpPr/>
          <p:nvPr/>
        </p:nvSpPr>
        <p:spPr>
          <a:xfrm>
            <a:off x="475679" y="570395"/>
            <a:ext cx="4111280" cy="29348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97501" y="3584964"/>
            <a:ext cx="5937116" cy="32730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" name="Picture 3" descr="E:\dan_Yandex_disk\YandexDisk\РАБОТА\Справочные данные\Рисунки и сигналы\Автокор функиця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32" y="2283585"/>
            <a:ext cx="5625895" cy="42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/>
          <p:cNvSpPr txBox="1"/>
          <p:nvPr/>
        </p:nvSpPr>
        <p:spPr>
          <a:xfrm rot="16200000">
            <a:off x="5509917" y="4199958"/>
            <a:ext cx="276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Интенсивность, </a:t>
            </a:r>
            <a:r>
              <a:rPr lang="ru-RU" sz="2000" dirty="0" err="1" smtClean="0"/>
              <a:t>отн</a:t>
            </a:r>
            <a:r>
              <a:rPr lang="ru-RU" sz="2000" dirty="0" smtClean="0"/>
              <a:t>. </a:t>
            </a:r>
            <a:r>
              <a:rPr lang="ru-RU" sz="2000" dirty="0"/>
              <a:t>е</a:t>
            </a:r>
            <a:r>
              <a:rPr lang="ru-RU" sz="2000" dirty="0" smtClean="0"/>
              <a:t>д.</a:t>
            </a:r>
            <a:endParaRPr lang="ru-RU" sz="2000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7427136" y="6126955"/>
            <a:ext cx="4410073" cy="26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10321501" y="6037338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2d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1407260" y="5999847"/>
                <a:ext cx="4363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260" y="5999847"/>
                <a:ext cx="43633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7093716" y="6273489"/>
            <a:ext cx="484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Разность хода в опорном интерферометре</a:t>
            </a:r>
            <a:endParaRPr lang="ru-RU" sz="2000" dirty="0"/>
          </a:p>
        </p:txBody>
      </p:sp>
      <p:cxnSp>
        <p:nvCxnSpPr>
          <p:cNvPr id="118" name="Прямая со стрелкой 117"/>
          <p:cNvCxnSpPr/>
          <p:nvPr/>
        </p:nvCxnSpPr>
        <p:spPr>
          <a:xfrm flipV="1">
            <a:off x="10546082" y="2541626"/>
            <a:ext cx="0" cy="35092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4905520" y="594634"/>
            <a:ext cx="600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Использование </a:t>
            </a:r>
            <a:r>
              <a:rPr lang="ru-RU" sz="2000" dirty="0" err="1" smtClean="0"/>
              <a:t>низкокогерентного</a:t>
            </a:r>
            <a:r>
              <a:rPr lang="ru-RU" sz="2000" dirty="0" smtClean="0"/>
              <a:t>  излучения позволяет вынести исследуемый объект из опорного интерферометра и использовать два интерферометра в тандеме. 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23662" y="4696819"/>
            <a:ext cx="1559861" cy="2136167"/>
            <a:chOff x="4433625" y="3801498"/>
            <a:chExt cx="1923741" cy="263448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616318" y="4417096"/>
              <a:ext cx="1741048" cy="20188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5209333" y="5319070"/>
              <a:ext cx="472441" cy="69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318973" y="4923242"/>
              <a:ext cx="0" cy="71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5666534" y="4922197"/>
              <a:ext cx="0" cy="721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Полилиния 61"/>
            <p:cNvSpPr/>
            <p:nvPr/>
          </p:nvSpPr>
          <p:spPr>
            <a:xfrm>
              <a:off x="4936457" y="5352687"/>
              <a:ext cx="345109" cy="165542"/>
            </a:xfrm>
            <a:custGeom>
              <a:avLst/>
              <a:gdLst>
                <a:gd name="connsiteX0" fmla="*/ 0 w 474300"/>
                <a:gd name="connsiteY0" fmla="*/ 0 h 143027"/>
                <a:gd name="connsiteX1" fmla="*/ 471487 w 474300"/>
                <a:gd name="connsiteY1" fmla="*/ 80963 h 143027"/>
                <a:gd name="connsiteX2" fmla="*/ 195262 w 474300"/>
                <a:gd name="connsiteY2" fmla="*/ 133350 h 143027"/>
                <a:gd name="connsiteX3" fmla="*/ 176212 w 474300"/>
                <a:gd name="connsiteY3" fmla="*/ 142875 h 143027"/>
                <a:gd name="connsiteX0" fmla="*/ 0 w 597062"/>
                <a:gd name="connsiteY0" fmla="*/ 0 h 143027"/>
                <a:gd name="connsiteX1" fmla="*/ 590550 w 597062"/>
                <a:gd name="connsiteY1" fmla="*/ 80963 h 143027"/>
                <a:gd name="connsiteX2" fmla="*/ 314325 w 597062"/>
                <a:gd name="connsiteY2" fmla="*/ 133350 h 143027"/>
                <a:gd name="connsiteX3" fmla="*/ 295275 w 597062"/>
                <a:gd name="connsiteY3" fmla="*/ 142875 h 143027"/>
                <a:gd name="connsiteX0" fmla="*/ 0 w 597062"/>
                <a:gd name="connsiteY0" fmla="*/ 0 h 143027"/>
                <a:gd name="connsiteX1" fmla="*/ 590550 w 597062"/>
                <a:gd name="connsiteY1" fmla="*/ 80963 h 143027"/>
                <a:gd name="connsiteX2" fmla="*/ 314325 w 597062"/>
                <a:gd name="connsiteY2" fmla="*/ 133350 h 143027"/>
                <a:gd name="connsiteX3" fmla="*/ 295275 w 597062"/>
                <a:gd name="connsiteY3" fmla="*/ 142875 h 143027"/>
                <a:gd name="connsiteX0" fmla="*/ 0 w 594235"/>
                <a:gd name="connsiteY0" fmla="*/ 0 h 155415"/>
                <a:gd name="connsiteX1" fmla="*/ 590550 w 594235"/>
                <a:gd name="connsiteY1" fmla="*/ 80963 h 155415"/>
                <a:gd name="connsiteX2" fmla="*/ 252413 w 594235"/>
                <a:gd name="connsiteY2" fmla="*/ 152400 h 155415"/>
                <a:gd name="connsiteX3" fmla="*/ 295275 w 594235"/>
                <a:gd name="connsiteY3" fmla="*/ 142875 h 155415"/>
                <a:gd name="connsiteX0" fmla="*/ 0 w 594906"/>
                <a:gd name="connsiteY0" fmla="*/ 0 h 152622"/>
                <a:gd name="connsiteX1" fmla="*/ 590550 w 594906"/>
                <a:gd name="connsiteY1" fmla="*/ 80963 h 152622"/>
                <a:gd name="connsiteX2" fmla="*/ 252413 w 594906"/>
                <a:gd name="connsiteY2" fmla="*/ 152400 h 152622"/>
                <a:gd name="connsiteX3" fmla="*/ 295275 w 594906"/>
                <a:gd name="connsiteY3" fmla="*/ 142875 h 152622"/>
                <a:gd name="connsiteX0" fmla="*/ 0 w 590551"/>
                <a:gd name="connsiteY0" fmla="*/ 185 h 159796"/>
                <a:gd name="connsiteX1" fmla="*/ 590550 w 590551"/>
                <a:gd name="connsiteY1" fmla="*/ 81148 h 159796"/>
                <a:gd name="connsiteX2" fmla="*/ 252413 w 590551"/>
                <a:gd name="connsiteY2" fmla="*/ 152585 h 159796"/>
                <a:gd name="connsiteX3" fmla="*/ 295275 w 590551"/>
                <a:gd name="connsiteY3" fmla="*/ 143060 h 159796"/>
                <a:gd name="connsiteX0" fmla="*/ 0 w 590551"/>
                <a:gd name="connsiteY0" fmla="*/ 185 h 155600"/>
                <a:gd name="connsiteX1" fmla="*/ 590550 w 590551"/>
                <a:gd name="connsiteY1" fmla="*/ 81148 h 155600"/>
                <a:gd name="connsiteX2" fmla="*/ 252413 w 590551"/>
                <a:gd name="connsiteY2" fmla="*/ 152585 h 155600"/>
                <a:gd name="connsiteX3" fmla="*/ 33337 w 590551"/>
                <a:gd name="connsiteY3" fmla="*/ 143060 h 155600"/>
                <a:gd name="connsiteX0" fmla="*/ 57899 w 648450"/>
                <a:gd name="connsiteY0" fmla="*/ 185 h 156593"/>
                <a:gd name="connsiteX1" fmla="*/ 648449 w 648450"/>
                <a:gd name="connsiteY1" fmla="*/ 81148 h 156593"/>
                <a:gd name="connsiteX2" fmla="*/ 310312 w 648450"/>
                <a:gd name="connsiteY2" fmla="*/ 152585 h 156593"/>
                <a:gd name="connsiteX3" fmla="*/ 748 w 648450"/>
                <a:gd name="connsiteY3" fmla="*/ 147823 h 156593"/>
                <a:gd name="connsiteX0" fmla="*/ 57151 w 647883"/>
                <a:gd name="connsiteY0" fmla="*/ 0 h 147638"/>
                <a:gd name="connsiteX1" fmla="*/ 647701 w 647883"/>
                <a:gd name="connsiteY1" fmla="*/ 80963 h 147638"/>
                <a:gd name="connsiteX2" fmla="*/ 0 w 647883"/>
                <a:gd name="connsiteY2" fmla="*/ 147638 h 147638"/>
                <a:gd name="connsiteX0" fmla="*/ 0 w 590686"/>
                <a:gd name="connsiteY0" fmla="*/ 0 h 157163"/>
                <a:gd name="connsiteX1" fmla="*/ 590550 w 590686"/>
                <a:gd name="connsiteY1" fmla="*/ 80963 h 157163"/>
                <a:gd name="connsiteX2" fmla="*/ 52387 w 590686"/>
                <a:gd name="connsiteY2" fmla="*/ 157163 h 157163"/>
                <a:gd name="connsiteX0" fmla="*/ 0 w 590737"/>
                <a:gd name="connsiteY0" fmla="*/ 0 h 157163"/>
                <a:gd name="connsiteX1" fmla="*/ 590550 w 590737"/>
                <a:gd name="connsiteY1" fmla="*/ 80963 h 157163"/>
                <a:gd name="connsiteX2" fmla="*/ 52387 w 590737"/>
                <a:gd name="connsiteY2" fmla="*/ 157163 h 157163"/>
                <a:gd name="connsiteX0" fmla="*/ 0 w 590589"/>
                <a:gd name="connsiteY0" fmla="*/ 0 h 157163"/>
                <a:gd name="connsiteX1" fmla="*/ 590550 w 590589"/>
                <a:gd name="connsiteY1" fmla="*/ 80963 h 157163"/>
                <a:gd name="connsiteX2" fmla="*/ 52387 w 590589"/>
                <a:gd name="connsiteY2" fmla="*/ 157163 h 157163"/>
                <a:gd name="connsiteX0" fmla="*/ 0 w 605884"/>
                <a:gd name="connsiteY0" fmla="*/ 0 h 161926"/>
                <a:gd name="connsiteX1" fmla="*/ 590550 w 605884"/>
                <a:gd name="connsiteY1" fmla="*/ 80963 h 161926"/>
                <a:gd name="connsiteX2" fmla="*/ 314324 w 605884"/>
                <a:gd name="connsiteY2" fmla="*/ 161926 h 161926"/>
                <a:gd name="connsiteX0" fmla="*/ 0 w 590550"/>
                <a:gd name="connsiteY0" fmla="*/ 0 h 161926"/>
                <a:gd name="connsiteX1" fmla="*/ 590550 w 590550"/>
                <a:gd name="connsiteY1" fmla="*/ 80963 h 161926"/>
                <a:gd name="connsiteX2" fmla="*/ 314324 w 590550"/>
                <a:gd name="connsiteY2" fmla="*/ 161926 h 161926"/>
                <a:gd name="connsiteX0" fmla="*/ 0 w 590873"/>
                <a:gd name="connsiteY0" fmla="*/ 0 h 161926"/>
                <a:gd name="connsiteX1" fmla="*/ 590550 w 590873"/>
                <a:gd name="connsiteY1" fmla="*/ 80963 h 161926"/>
                <a:gd name="connsiteX2" fmla="*/ 314324 w 590873"/>
                <a:gd name="connsiteY2" fmla="*/ 161926 h 161926"/>
                <a:gd name="connsiteX0" fmla="*/ 0 w 594920"/>
                <a:gd name="connsiteY0" fmla="*/ 816 h 162742"/>
                <a:gd name="connsiteX1" fmla="*/ 594624 w 594920"/>
                <a:gd name="connsiteY1" fmla="*/ 74635 h 162742"/>
                <a:gd name="connsiteX2" fmla="*/ 314324 w 594920"/>
                <a:gd name="connsiteY2" fmla="*/ 162742 h 162742"/>
                <a:gd name="connsiteX0" fmla="*/ 0 w 590875"/>
                <a:gd name="connsiteY0" fmla="*/ 0 h 161926"/>
                <a:gd name="connsiteX1" fmla="*/ 590550 w 590875"/>
                <a:gd name="connsiteY1" fmla="*/ 80962 h 161926"/>
                <a:gd name="connsiteX2" fmla="*/ 314324 w 590875"/>
                <a:gd name="connsiteY2" fmla="*/ 161926 h 161926"/>
                <a:gd name="connsiteX0" fmla="*/ 0 w 590550"/>
                <a:gd name="connsiteY0" fmla="*/ 0 h 161926"/>
                <a:gd name="connsiteX1" fmla="*/ 590550 w 590550"/>
                <a:gd name="connsiteY1" fmla="*/ 80962 h 161926"/>
                <a:gd name="connsiteX2" fmla="*/ 314324 w 590550"/>
                <a:gd name="connsiteY2" fmla="*/ 161926 h 161926"/>
                <a:gd name="connsiteX0" fmla="*/ 0 w 590550"/>
                <a:gd name="connsiteY0" fmla="*/ 0 h 162607"/>
                <a:gd name="connsiteX1" fmla="*/ 590550 w 590550"/>
                <a:gd name="connsiteY1" fmla="*/ 80962 h 162607"/>
                <a:gd name="connsiteX2" fmla="*/ 314324 w 590550"/>
                <a:gd name="connsiteY2" fmla="*/ 161926 h 162607"/>
                <a:gd name="connsiteX0" fmla="*/ 0 w 591359"/>
                <a:gd name="connsiteY0" fmla="*/ 0 h 164260"/>
                <a:gd name="connsiteX1" fmla="*/ 590550 w 591359"/>
                <a:gd name="connsiteY1" fmla="*/ 80962 h 164260"/>
                <a:gd name="connsiteX2" fmla="*/ 314324 w 591359"/>
                <a:gd name="connsiteY2" fmla="*/ 161926 h 164260"/>
                <a:gd name="connsiteX0" fmla="*/ 0 w 590550"/>
                <a:gd name="connsiteY0" fmla="*/ 0 h 165165"/>
                <a:gd name="connsiteX1" fmla="*/ 590550 w 590550"/>
                <a:gd name="connsiteY1" fmla="*/ 80962 h 165165"/>
                <a:gd name="connsiteX2" fmla="*/ 314324 w 590550"/>
                <a:gd name="connsiteY2" fmla="*/ 161926 h 165165"/>
                <a:gd name="connsiteX0" fmla="*/ 0 w 590550"/>
                <a:gd name="connsiteY0" fmla="*/ 0 h 167051"/>
                <a:gd name="connsiteX1" fmla="*/ 590550 w 590550"/>
                <a:gd name="connsiteY1" fmla="*/ 80962 h 167051"/>
                <a:gd name="connsiteX2" fmla="*/ 314324 w 590550"/>
                <a:gd name="connsiteY2" fmla="*/ 161926 h 167051"/>
                <a:gd name="connsiteX0" fmla="*/ 0 w 590550"/>
                <a:gd name="connsiteY0" fmla="*/ 0 h 167051"/>
                <a:gd name="connsiteX1" fmla="*/ 590550 w 590550"/>
                <a:gd name="connsiteY1" fmla="*/ 80962 h 167051"/>
                <a:gd name="connsiteX2" fmla="*/ 314324 w 590550"/>
                <a:gd name="connsiteY2" fmla="*/ 161926 h 167051"/>
                <a:gd name="connsiteX0" fmla="*/ 0 w 590550"/>
                <a:gd name="connsiteY0" fmla="*/ 0 h 161926"/>
                <a:gd name="connsiteX1" fmla="*/ 590550 w 590550"/>
                <a:gd name="connsiteY1" fmla="*/ 80962 h 161926"/>
                <a:gd name="connsiteX2" fmla="*/ 314324 w 590550"/>
                <a:gd name="connsiteY2" fmla="*/ 161926 h 161926"/>
                <a:gd name="connsiteX0" fmla="*/ 0 w 590550"/>
                <a:gd name="connsiteY0" fmla="*/ 0 h 162606"/>
                <a:gd name="connsiteX1" fmla="*/ 590550 w 590550"/>
                <a:gd name="connsiteY1" fmla="*/ 80962 h 162606"/>
                <a:gd name="connsiteX2" fmla="*/ 314324 w 590550"/>
                <a:gd name="connsiteY2" fmla="*/ 161926 h 162606"/>
                <a:gd name="connsiteX0" fmla="*/ 0 w 590550"/>
                <a:gd name="connsiteY0" fmla="*/ 0 h 162248"/>
                <a:gd name="connsiteX1" fmla="*/ 590550 w 590550"/>
                <a:gd name="connsiteY1" fmla="*/ 69055 h 162248"/>
                <a:gd name="connsiteX2" fmla="*/ 314324 w 590550"/>
                <a:gd name="connsiteY2" fmla="*/ 161926 h 162248"/>
                <a:gd name="connsiteX0" fmla="*/ 0 w 590550"/>
                <a:gd name="connsiteY0" fmla="*/ 0 h 163457"/>
                <a:gd name="connsiteX1" fmla="*/ 590550 w 590550"/>
                <a:gd name="connsiteY1" fmla="*/ 69055 h 163457"/>
                <a:gd name="connsiteX2" fmla="*/ 314324 w 590550"/>
                <a:gd name="connsiteY2" fmla="*/ 161926 h 163457"/>
                <a:gd name="connsiteX0" fmla="*/ 0 w 595115"/>
                <a:gd name="connsiteY0" fmla="*/ 0 h 161926"/>
                <a:gd name="connsiteX1" fmla="*/ 590550 w 595115"/>
                <a:gd name="connsiteY1" fmla="*/ 69055 h 161926"/>
                <a:gd name="connsiteX2" fmla="*/ 314324 w 595115"/>
                <a:gd name="connsiteY2" fmla="*/ 161926 h 161926"/>
                <a:gd name="connsiteX0" fmla="*/ 0 w 590550"/>
                <a:gd name="connsiteY0" fmla="*/ 0 h 163457"/>
                <a:gd name="connsiteX1" fmla="*/ 590550 w 590550"/>
                <a:gd name="connsiteY1" fmla="*/ 69055 h 163457"/>
                <a:gd name="connsiteX2" fmla="*/ 314324 w 590550"/>
                <a:gd name="connsiteY2" fmla="*/ 161926 h 163457"/>
                <a:gd name="connsiteX0" fmla="*/ 0 w 590550"/>
                <a:gd name="connsiteY0" fmla="*/ 0 h 164997"/>
                <a:gd name="connsiteX1" fmla="*/ 590550 w 590550"/>
                <a:gd name="connsiteY1" fmla="*/ 69055 h 164997"/>
                <a:gd name="connsiteX2" fmla="*/ 314324 w 590550"/>
                <a:gd name="connsiteY2" fmla="*/ 161926 h 164997"/>
                <a:gd name="connsiteX0" fmla="*/ 0 w 590550"/>
                <a:gd name="connsiteY0" fmla="*/ 0 h 164571"/>
                <a:gd name="connsiteX1" fmla="*/ 590550 w 590550"/>
                <a:gd name="connsiteY1" fmla="*/ 69055 h 164571"/>
                <a:gd name="connsiteX2" fmla="*/ 314324 w 590550"/>
                <a:gd name="connsiteY2" fmla="*/ 161926 h 164571"/>
                <a:gd name="connsiteX0" fmla="*/ 0 w 590550"/>
                <a:gd name="connsiteY0" fmla="*/ 0 h 165542"/>
                <a:gd name="connsiteX1" fmla="*/ 590550 w 590550"/>
                <a:gd name="connsiteY1" fmla="*/ 69055 h 165542"/>
                <a:gd name="connsiteX2" fmla="*/ 314324 w 590550"/>
                <a:gd name="connsiteY2" fmla="*/ 161926 h 1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165542">
                  <a:moveTo>
                    <a:pt x="0" y="0"/>
                  </a:moveTo>
                  <a:cubicBezTo>
                    <a:pt x="233758" y="5557"/>
                    <a:pt x="590550" y="-19844"/>
                    <a:pt x="590550" y="69055"/>
                  </a:cubicBezTo>
                  <a:cubicBezTo>
                    <a:pt x="590550" y="157954"/>
                    <a:pt x="567637" y="174230"/>
                    <a:pt x="314324" y="161926"/>
                  </a:cubicBezTo>
                </a:path>
              </a:pathLst>
            </a:custGeom>
            <a:noFill/>
            <a:ln w="254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308362" y="5327722"/>
              <a:ext cx="345109" cy="165542"/>
            </a:xfrm>
            <a:custGeom>
              <a:avLst/>
              <a:gdLst>
                <a:gd name="connsiteX0" fmla="*/ 0 w 474300"/>
                <a:gd name="connsiteY0" fmla="*/ 0 h 143027"/>
                <a:gd name="connsiteX1" fmla="*/ 471487 w 474300"/>
                <a:gd name="connsiteY1" fmla="*/ 80963 h 143027"/>
                <a:gd name="connsiteX2" fmla="*/ 195262 w 474300"/>
                <a:gd name="connsiteY2" fmla="*/ 133350 h 143027"/>
                <a:gd name="connsiteX3" fmla="*/ 176212 w 474300"/>
                <a:gd name="connsiteY3" fmla="*/ 142875 h 143027"/>
                <a:gd name="connsiteX0" fmla="*/ 0 w 597062"/>
                <a:gd name="connsiteY0" fmla="*/ 0 h 143027"/>
                <a:gd name="connsiteX1" fmla="*/ 590550 w 597062"/>
                <a:gd name="connsiteY1" fmla="*/ 80963 h 143027"/>
                <a:gd name="connsiteX2" fmla="*/ 314325 w 597062"/>
                <a:gd name="connsiteY2" fmla="*/ 133350 h 143027"/>
                <a:gd name="connsiteX3" fmla="*/ 295275 w 597062"/>
                <a:gd name="connsiteY3" fmla="*/ 142875 h 143027"/>
                <a:gd name="connsiteX0" fmla="*/ 0 w 597062"/>
                <a:gd name="connsiteY0" fmla="*/ 0 h 143027"/>
                <a:gd name="connsiteX1" fmla="*/ 590550 w 597062"/>
                <a:gd name="connsiteY1" fmla="*/ 80963 h 143027"/>
                <a:gd name="connsiteX2" fmla="*/ 314325 w 597062"/>
                <a:gd name="connsiteY2" fmla="*/ 133350 h 143027"/>
                <a:gd name="connsiteX3" fmla="*/ 295275 w 597062"/>
                <a:gd name="connsiteY3" fmla="*/ 142875 h 143027"/>
                <a:gd name="connsiteX0" fmla="*/ 0 w 594235"/>
                <a:gd name="connsiteY0" fmla="*/ 0 h 155415"/>
                <a:gd name="connsiteX1" fmla="*/ 590550 w 594235"/>
                <a:gd name="connsiteY1" fmla="*/ 80963 h 155415"/>
                <a:gd name="connsiteX2" fmla="*/ 252413 w 594235"/>
                <a:gd name="connsiteY2" fmla="*/ 152400 h 155415"/>
                <a:gd name="connsiteX3" fmla="*/ 295275 w 594235"/>
                <a:gd name="connsiteY3" fmla="*/ 142875 h 155415"/>
                <a:gd name="connsiteX0" fmla="*/ 0 w 594906"/>
                <a:gd name="connsiteY0" fmla="*/ 0 h 152622"/>
                <a:gd name="connsiteX1" fmla="*/ 590550 w 594906"/>
                <a:gd name="connsiteY1" fmla="*/ 80963 h 152622"/>
                <a:gd name="connsiteX2" fmla="*/ 252413 w 594906"/>
                <a:gd name="connsiteY2" fmla="*/ 152400 h 152622"/>
                <a:gd name="connsiteX3" fmla="*/ 295275 w 594906"/>
                <a:gd name="connsiteY3" fmla="*/ 142875 h 152622"/>
                <a:gd name="connsiteX0" fmla="*/ 0 w 590551"/>
                <a:gd name="connsiteY0" fmla="*/ 185 h 159796"/>
                <a:gd name="connsiteX1" fmla="*/ 590550 w 590551"/>
                <a:gd name="connsiteY1" fmla="*/ 81148 h 159796"/>
                <a:gd name="connsiteX2" fmla="*/ 252413 w 590551"/>
                <a:gd name="connsiteY2" fmla="*/ 152585 h 159796"/>
                <a:gd name="connsiteX3" fmla="*/ 295275 w 590551"/>
                <a:gd name="connsiteY3" fmla="*/ 143060 h 159796"/>
                <a:gd name="connsiteX0" fmla="*/ 0 w 590551"/>
                <a:gd name="connsiteY0" fmla="*/ 185 h 155600"/>
                <a:gd name="connsiteX1" fmla="*/ 590550 w 590551"/>
                <a:gd name="connsiteY1" fmla="*/ 81148 h 155600"/>
                <a:gd name="connsiteX2" fmla="*/ 252413 w 590551"/>
                <a:gd name="connsiteY2" fmla="*/ 152585 h 155600"/>
                <a:gd name="connsiteX3" fmla="*/ 33337 w 590551"/>
                <a:gd name="connsiteY3" fmla="*/ 143060 h 155600"/>
                <a:gd name="connsiteX0" fmla="*/ 57899 w 648450"/>
                <a:gd name="connsiteY0" fmla="*/ 185 h 156593"/>
                <a:gd name="connsiteX1" fmla="*/ 648449 w 648450"/>
                <a:gd name="connsiteY1" fmla="*/ 81148 h 156593"/>
                <a:gd name="connsiteX2" fmla="*/ 310312 w 648450"/>
                <a:gd name="connsiteY2" fmla="*/ 152585 h 156593"/>
                <a:gd name="connsiteX3" fmla="*/ 748 w 648450"/>
                <a:gd name="connsiteY3" fmla="*/ 147823 h 156593"/>
                <a:gd name="connsiteX0" fmla="*/ 57151 w 647883"/>
                <a:gd name="connsiteY0" fmla="*/ 0 h 147638"/>
                <a:gd name="connsiteX1" fmla="*/ 647701 w 647883"/>
                <a:gd name="connsiteY1" fmla="*/ 80963 h 147638"/>
                <a:gd name="connsiteX2" fmla="*/ 0 w 647883"/>
                <a:gd name="connsiteY2" fmla="*/ 147638 h 147638"/>
                <a:gd name="connsiteX0" fmla="*/ 0 w 590686"/>
                <a:gd name="connsiteY0" fmla="*/ 0 h 157163"/>
                <a:gd name="connsiteX1" fmla="*/ 590550 w 590686"/>
                <a:gd name="connsiteY1" fmla="*/ 80963 h 157163"/>
                <a:gd name="connsiteX2" fmla="*/ 52387 w 590686"/>
                <a:gd name="connsiteY2" fmla="*/ 157163 h 157163"/>
                <a:gd name="connsiteX0" fmla="*/ 0 w 590737"/>
                <a:gd name="connsiteY0" fmla="*/ 0 h 157163"/>
                <a:gd name="connsiteX1" fmla="*/ 590550 w 590737"/>
                <a:gd name="connsiteY1" fmla="*/ 80963 h 157163"/>
                <a:gd name="connsiteX2" fmla="*/ 52387 w 590737"/>
                <a:gd name="connsiteY2" fmla="*/ 157163 h 157163"/>
                <a:gd name="connsiteX0" fmla="*/ 0 w 590589"/>
                <a:gd name="connsiteY0" fmla="*/ 0 h 157163"/>
                <a:gd name="connsiteX1" fmla="*/ 590550 w 590589"/>
                <a:gd name="connsiteY1" fmla="*/ 80963 h 157163"/>
                <a:gd name="connsiteX2" fmla="*/ 52387 w 590589"/>
                <a:gd name="connsiteY2" fmla="*/ 157163 h 157163"/>
                <a:gd name="connsiteX0" fmla="*/ 0 w 605884"/>
                <a:gd name="connsiteY0" fmla="*/ 0 h 161926"/>
                <a:gd name="connsiteX1" fmla="*/ 590550 w 605884"/>
                <a:gd name="connsiteY1" fmla="*/ 80963 h 161926"/>
                <a:gd name="connsiteX2" fmla="*/ 314324 w 605884"/>
                <a:gd name="connsiteY2" fmla="*/ 161926 h 161926"/>
                <a:gd name="connsiteX0" fmla="*/ 0 w 590550"/>
                <a:gd name="connsiteY0" fmla="*/ 0 h 161926"/>
                <a:gd name="connsiteX1" fmla="*/ 590550 w 590550"/>
                <a:gd name="connsiteY1" fmla="*/ 80963 h 161926"/>
                <a:gd name="connsiteX2" fmla="*/ 314324 w 590550"/>
                <a:gd name="connsiteY2" fmla="*/ 161926 h 161926"/>
                <a:gd name="connsiteX0" fmla="*/ 0 w 590873"/>
                <a:gd name="connsiteY0" fmla="*/ 0 h 161926"/>
                <a:gd name="connsiteX1" fmla="*/ 590550 w 590873"/>
                <a:gd name="connsiteY1" fmla="*/ 80963 h 161926"/>
                <a:gd name="connsiteX2" fmla="*/ 314324 w 590873"/>
                <a:gd name="connsiteY2" fmla="*/ 161926 h 161926"/>
                <a:gd name="connsiteX0" fmla="*/ 0 w 594920"/>
                <a:gd name="connsiteY0" fmla="*/ 816 h 162742"/>
                <a:gd name="connsiteX1" fmla="*/ 594624 w 594920"/>
                <a:gd name="connsiteY1" fmla="*/ 74635 h 162742"/>
                <a:gd name="connsiteX2" fmla="*/ 314324 w 594920"/>
                <a:gd name="connsiteY2" fmla="*/ 162742 h 162742"/>
                <a:gd name="connsiteX0" fmla="*/ 0 w 590875"/>
                <a:gd name="connsiteY0" fmla="*/ 0 h 161926"/>
                <a:gd name="connsiteX1" fmla="*/ 590550 w 590875"/>
                <a:gd name="connsiteY1" fmla="*/ 80962 h 161926"/>
                <a:gd name="connsiteX2" fmla="*/ 314324 w 590875"/>
                <a:gd name="connsiteY2" fmla="*/ 161926 h 161926"/>
                <a:gd name="connsiteX0" fmla="*/ 0 w 590550"/>
                <a:gd name="connsiteY0" fmla="*/ 0 h 161926"/>
                <a:gd name="connsiteX1" fmla="*/ 590550 w 590550"/>
                <a:gd name="connsiteY1" fmla="*/ 80962 h 161926"/>
                <a:gd name="connsiteX2" fmla="*/ 314324 w 590550"/>
                <a:gd name="connsiteY2" fmla="*/ 161926 h 161926"/>
                <a:gd name="connsiteX0" fmla="*/ 0 w 590550"/>
                <a:gd name="connsiteY0" fmla="*/ 0 h 162607"/>
                <a:gd name="connsiteX1" fmla="*/ 590550 w 590550"/>
                <a:gd name="connsiteY1" fmla="*/ 80962 h 162607"/>
                <a:gd name="connsiteX2" fmla="*/ 314324 w 590550"/>
                <a:gd name="connsiteY2" fmla="*/ 161926 h 162607"/>
                <a:gd name="connsiteX0" fmla="*/ 0 w 591359"/>
                <a:gd name="connsiteY0" fmla="*/ 0 h 164260"/>
                <a:gd name="connsiteX1" fmla="*/ 590550 w 591359"/>
                <a:gd name="connsiteY1" fmla="*/ 80962 h 164260"/>
                <a:gd name="connsiteX2" fmla="*/ 314324 w 591359"/>
                <a:gd name="connsiteY2" fmla="*/ 161926 h 164260"/>
                <a:gd name="connsiteX0" fmla="*/ 0 w 590550"/>
                <a:gd name="connsiteY0" fmla="*/ 0 h 165165"/>
                <a:gd name="connsiteX1" fmla="*/ 590550 w 590550"/>
                <a:gd name="connsiteY1" fmla="*/ 80962 h 165165"/>
                <a:gd name="connsiteX2" fmla="*/ 314324 w 590550"/>
                <a:gd name="connsiteY2" fmla="*/ 161926 h 165165"/>
                <a:gd name="connsiteX0" fmla="*/ 0 w 590550"/>
                <a:gd name="connsiteY0" fmla="*/ 0 h 167051"/>
                <a:gd name="connsiteX1" fmla="*/ 590550 w 590550"/>
                <a:gd name="connsiteY1" fmla="*/ 80962 h 167051"/>
                <a:gd name="connsiteX2" fmla="*/ 314324 w 590550"/>
                <a:gd name="connsiteY2" fmla="*/ 161926 h 167051"/>
                <a:gd name="connsiteX0" fmla="*/ 0 w 590550"/>
                <a:gd name="connsiteY0" fmla="*/ 0 h 167051"/>
                <a:gd name="connsiteX1" fmla="*/ 590550 w 590550"/>
                <a:gd name="connsiteY1" fmla="*/ 80962 h 167051"/>
                <a:gd name="connsiteX2" fmla="*/ 314324 w 590550"/>
                <a:gd name="connsiteY2" fmla="*/ 161926 h 167051"/>
                <a:gd name="connsiteX0" fmla="*/ 0 w 590550"/>
                <a:gd name="connsiteY0" fmla="*/ 0 h 161926"/>
                <a:gd name="connsiteX1" fmla="*/ 590550 w 590550"/>
                <a:gd name="connsiteY1" fmla="*/ 80962 h 161926"/>
                <a:gd name="connsiteX2" fmla="*/ 314324 w 590550"/>
                <a:gd name="connsiteY2" fmla="*/ 161926 h 161926"/>
                <a:gd name="connsiteX0" fmla="*/ 0 w 590550"/>
                <a:gd name="connsiteY0" fmla="*/ 0 h 162606"/>
                <a:gd name="connsiteX1" fmla="*/ 590550 w 590550"/>
                <a:gd name="connsiteY1" fmla="*/ 80962 h 162606"/>
                <a:gd name="connsiteX2" fmla="*/ 314324 w 590550"/>
                <a:gd name="connsiteY2" fmla="*/ 161926 h 162606"/>
                <a:gd name="connsiteX0" fmla="*/ 0 w 590550"/>
                <a:gd name="connsiteY0" fmla="*/ 0 h 162248"/>
                <a:gd name="connsiteX1" fmla="*/ 590550 w 590550"/>
                <a:gd name="connsiteY1" fmla="*/ 69055 h 162248"/>
                <a:gd name="connsiteX2" fmla="*/ 314324 w 590550"/>
                <a:gd name="connsiteY2" fmla="*/ 161926 h 162248"/>
                <a:gd name="connsiteX0" fmla="*/ 0 w 590550"/>
                <a:gd name="connsiteY0" fmla="*/ 0 h 163457"/>
                <a:gd name="connsiteX1" fmla="*/ 590550 w 590550"/>
                <a:gd name="connsiteY1" fmla="*/ 69055 h 163457"/>
                <a:gd name="connsiteX2" fmla="*/ 314324 w 590550"/>
                <a:gd name="connsiteY2" fmla="*/ 161926 h 163457"/>
                <a:gd name="connsiteX0" fmla="*/ 0 w 595115"/>
                <a:gd name="connsiteY0" fmla="*/ 0 h 161926"/>
                <a:gd name="connsiteX1" fmla="*/ 590550 w 595115"/>
                <a:gd name="connsiteY1" fmla="*/ 69055 h 161926"/>
                <a:gd name="connsiteX2" fmla="*/ 314324 w 595115"/>
                <a:gd name="connsiteY2" fmla="*/ 161926 h 161926"/>
                <a:gd name="connsiteX0" fmla="*/ 0 w 590550"/>
                <a:gd name="connsiteY0" fmla="*/ 0 h 163457"/>
                <a:gd name="connsiteX1" fmla="*/ 590550 w 590550"/>
                <a:gd name="connsiteY1" fmla="*/ 69055 h 163457"/>
                <a:gd name="connsiteX2" fmla="*/ 314324 w 590550"/>
                <a:gd name="connsiteY2" fmla="*/ 161926 h 163457"/>
                <a:gd name="connsiteX0" fmla="*/ 0 w 590550"/>
                <a:gd name="connsiteY0" fmla="*/ 0 h 164997"/>
                <a:gd name="connsiteX1" fmla="*/ 590550 w 590550"/>
                <a:gd name="connsiteY1" fmla="*/ 69055 h 164997"/>
                <a:gd name="connsiteX2" fmla="*/ 314324 w 590550"/>
                <a:gd name="connsiteY2" fmla="*/ 161926 h 164997"/>
                <a:gd name="connsiteX0" fmla="*/ 0 w 590550"/>
                <a:gd name="connsiteY0" fmla="*/ 0 h 164571"/>
                <a:gd name="connsiteX1" fmla="*/ 590550 w 590550"/>
                <a:gd name="connsiteY1" fmla="*/ 69055 h 164571"/>
                <a:gd name="connsiteX2" fmla="*/ 314324 w 590550"/>
                <a:gd name="connsiteY2" fmla="*/ 161926 h 164571"/>
                <a:gd name="connsiteX0" fmla="*/ 0 w 590550"/>
                <a:gd name="connsiteY0" fmla="*/ 0 h 165542"/>
                <a:gd name="connsiteX1" fmla="*/ 590550 w 590550"/>
                <a:gd name="connsiteY1" fmla="*/ 69055 h 165542"/>
                <a:gd name="connsiteX2" fmla="*/ 314324 w 590550"/>
                <a:gd name="connsiteY2" fmla="*/ 161926 h 1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165542">
                  <a:moveTo>
                    <a:pt x="0" y="0"/>
                  </a:moveTo>
                  <a:cubicBezTo>
                    <a:pt x="233758" y="5557"/>
                    <a:pt x="590550" y="-19844"/>
                    <a:pt x="590550" y="69055"/>
                  </a:cubicBezTo>
                  <a:cubicBezTo>
                    <a:pt x="590550" y="157954"/>
                    <a:pt x="567637" y="174230"/>
                    <a:pt x="314324" y="161926"/>
                  </a:cubicBezTo>
                </a:path>
              </a:pathLst>
            </a:custGeom>
            <a:noFill/>
            <a:ln w="25400"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16318" y="5706420"/>
              <a:ext cx="1729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Резонатор </a:t>
              </a:r>
              <a:br>
                <a:rPr lang="ru-RU" dirty="0" smtClean="0"/>
              </a:br>
              <a:r>
                <a:rPr lang="ru-RU" dirty="0" smtClean="0"/>
                <a:t>Фабри-Перо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156241" y="4408917"/>
                  <a:ext cx="630172" cy="4554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𝑛𝑑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6241" y="4408917"/>
                  <a:ext cx="630172" cy="45548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Прямая со стрелкой 67"/>
            <p:cNvCxnSpPr/>
            <p:nvPr/>
          </p:nvCxnSpPr>
          <p:spPr>
            <a:xfrm>
              <a:off x="5290670" y="4815847"/>
              <a:ext cx="36280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433625" y="3801498"/>
              <a:ext cx="1873846" cy="541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b="1" dirty="0" smtClean="0"/>
                <a:t>Измерительный </a:t>
              </a:r>
              <a:br>
                <a:rPr lang="ru-RU" b="1" dirty="0" smtClean="0"/>
              </a:br>
              <a:r>
                <a:rPr lang="ru-RU" b="1" dirty="0" smtClean="0"/>
                <a:t> интерферометр</a:t>
              </a:r>
              <a:endParaRPr lang="ru-RU" sz="1400" b="1" dirty="0"/>
            </a:p>
          </p:txBody>
        </p:sp>
      </p:grpSp>
      <p:sp>
        <p:nvSpPr>
          <p:cNvPr id="6147" name="Полилиния 6146"/>
          <p:cNvSpPr/>
          <p:nvPr/>
        </p:nvSpPr>
        <p:spPr>
          <a:xfrm>
            <a:off x="2406381" y="5888761"/>
            <a:ext cx="2904831" cy="711649"/>
          </a:xfrm>
          <a:custGeom>
            <a:avLst/>
            <a:gdLst>
              <a:gd name="connsiteX0" fmla="*/ 0 w 1347537"/>
              <a:gd name="connsiteY0" fmla="*/ 164483 h 636902"/>
              <a:gd name="connsiteX1" fmla="*/ 216569 w 1347537"/>
              <a:gd name="connsiteY1" fmla="*/ 633715 h 636902"/>
              <a:gd name="connsiteX2" fmla="*/ 733927 w 1347537"/>
              <a:gd name="connsiteY2" fmla="*/ 356988 h 636902"/>
              <a:gd name="connsiteX3" fmla="*/ 661737 w 1347537"/>
              <a:gd name="connsiteY3" fmla="*/ 92294 h 636902"/>
              <a:gd name="connsiteX4" fmla="*/ 673769 w 1347537"/>
              <a:gd name="connsiteY4" fmla="*/ 585588 h 636902"/>
              <a:gd name="connsiteX5" fmla="*/ 1034716 w 1347537"/>
              <a:gd name="connsiteY5" fmla="*/ 128388 h 636902"/>
              <a:gd name="connsiteX6" fmla="*/ 902369 w 1347537"/>
              <a:gd name="connsiteY6" fmla="*/ 32136 h 636902"/>
              <a:gd name="connsiteX7" fmla="*/ 1046748 w 1347537"/>
              <a:gd name="connsiteY7" fmla="*/ 609651 h 636902"/>
              <a:gd name="connsiteX8" fmla="*/ 1347537 w 1347537"/>
              <a:gd name="connsiteY8" fmla="*/ 176515 h 636902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61737 w 1347537"/>
              <a:gd name="connsiteY3" fmla="*/ 92294 h 611398"/>
              <a:gd name="connsiteX4" fmla="*/ 673769 w 1347537"/>
              <a:gd name="connsiteY4" fmla="*/ 585588 h 611398"/>
              <a:gd name="connsiteX5" fmla="*/ 1034716 w 1347537"/>
              <a:gd name="connsiteY5" fmla="*/ 128388 h 611398"/>
              <a:gd name="connsiteX6" fmla="*/ 902369 w 1347537"/>
              <a:gd name="connsiteY6" fmla="*/ 32136 h 611398"/>
              <a:gd name="connsiteX7" fmla="*/ 1046748 w 1347537"/>
              <a:gd name="connsiteY7" fmla="*/ 609651 h 611398"/>
              <a:gd name="connsiteX8" fmla="*/ 1347537 w 1347537"/>
              <a:gd name="connsiteY8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673769 w 1347537"/>
              <a:gd name="connsiteY4" fmla="*/ 585588 h 611398"/>
              <a:gd name="connsiteX5" fmla="*/ 1034716 w 1347537"/>
              <a:gd name="connsiteY5" fmla="*/ 128388 h 611398"/>
              <a:gd name="connsiteX6" fmla="*/ 902369 w 1347537"/>
              <a:gd name="connsiteY6" fmla="*/ 32136 h 611398"/>
              <a:gd name="connsiteX7" fmla="*/ 1046748 w 1347537"/>
              <a:gd name="connsiteY7" fmla="*/ 609651 h 611398"/>
              <a:gd name="connsiteX8" fmla="*/ 1347537 w 1347537"/>
              <a:gd name="connsiteY8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529390 w 1347537"/>
              <a:gd name="connsiteY4" fmla="*/ 18854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459540 w 1347537"/>
              <a:gd name="connsiteY4" fmla="*/ 35999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64483 h 611398"/>
              <a:gd name="connsiteX1" fmla="*/ 108285 w 1347537"/>
              <a:gd name="connsiteY1" fmla="*/ 585589 h 611398"/>
              <a:gd name="connsiteX2" fmla="*/ 733927 w 1347537"/>
              <a:gd name="connsiteY2" fmla="*/ 356988 h 611398"/>
              <a:gd name="connsiteX3" fmla="*/ 601580 w 1347537"/>
              <a:gd name="connsiteY3" fmla="*/ 116357 h 611398"/>
              <a:gd name="connsiteX4" fmla="*/ 459540 w 1347537"/>
              <a:gd name="connsiteY4" fmla="*/ 359996 h 611398"/>
              <a:gd name="connsiteX5" fmla="*/ 673769 w 1347537"/>
              <a:gd name="connsiteY5" fmla="*/ 585588 h 611398"/>
              <a:gd name="connsiteX6" fmla="*/ 1034716 w 1347537"/>
              <a:gd name="connsiteY6" fmla="*/ 128388 h 611398"/>
              <a:gd name="connsiteX7" fmla="*/ 902369 w 1347537"/>
              <a:gd name="connsiteY7" fmla="*/ 32136 h 611398"/>
              <a:gd name="connsiteX8" fmla="*/ 1046748 w 1347537"/>
              <a:gd name="connsiteY8" fmla="*/ 609651 h 611398"/>
              <a:gd name="connsiteX9" fmla="*/ 1347537 w 1347537"/>
              <a:gd name="connsiteY9" fmla="*/ 176515 h 611398"/>
              <a:gd name="connsiteX0" fmla="*/ 0 w 1347537"/>
              <a:gd name="connsiteY0" fmla="*/ 135677 h 582592"/>
              <a:gd name="connsiteX1" fmla="*/ 108285 w 1347537"/>
              <a:gd name="connsiteY1" fmla="*/ 556783 h 582592"/>
              <a:gd name="connsiteX2" fmla="*/ 733927 w 1347537"/>
              <a:gd name="connsiteY2" fmla="*/ 328182 h 582592"/>
              <a:gd name="connsiteX3" fmla="*/ 601580 w 1347537"/>
              <a:gd name="connsiteY3" fmla="*/ 87551 h 582592"/>
              <a:gd name="connsiteX4" fmla="*/ 459540 w 1347537"/>
              <a:gd name="connsiteY4" fmla="*/ 331190 h 582592"/>
              <a:gd name="connsiteX5" fmla="*/ 673769 w 1347537"/>
              <a:gd name="connsiteY5" fmla="*/ 556782 h 582592"/>
              <a:gd name="connsiteX6" fmla="*/ 1072816 w 1347537"/>
              <a:gd name="connsiteY6" fmla="*/ 353582 h 582592"/>
              <a:gd name="connsiteX7" fmla="*/ 902369 w 1347537"/>
              <a:gd name="connsiteY7" fmla="*/ 3330 h 582592"/>
              <a:gd name="connsiteX8" fmla="*/ 1046748 w 1347537"/>
              <a:gd name="connsiteY8" fmla="*/ 580845 h 582592"/>
              <a:gd name="connsiteX9" fmla="*/ 1347537 w 1347537"/>
              <a:gd name="connsiteY9" fmla="*/ 147709 h 582592"/>
              <a:gd name="connsiteX0" fmla="*/ 0 w 1347537"/>
              <a:gd name="connsiteY0" fmla="*/ 48132 h 493589"/>
              <a:gd name="connsiteX1" fmla="*/ 108285 w 1347537"/>
              <a:gd name="connsiteY1" fmla="*/ 469238 h 493589"/>
              <a:gd name="connsiteX2" fmla="*/ 733927 w 1347537"/>
              <a:gd name="connsiteY2" fmla="*/ 240637 h 493589"/>
              <a:gd name="connsiteX3" fmla="*/ 601580 w 1347537"/>
              <a:gd name="connsiteY3" fmla="*/ 6 h 493589"/>
              <a:gd name="connsiteX4" fmla="*/ 459540 w 1347537"/>
              <a:gd name="connsiteY4" fmla="*/ 243645 h 493589"/>
              <a:gd name="connsiteX5" fmla="*/ 673769 w 1347537"/>
              <a:gd name="connsiteY5" fmla="*/ 469237 h 493589"/>
              <a:gd name="connsiteX6" fmla="*/ 1072816 w 1347537"/>
              <a:gd name="connsiteY6" fmla="*/ 266037 h 493589"/>
              <a:gd name="connsiteX7" fmla="*/ 883319 w 1347537"/>
              <a:gd name="connsiteY7" fmla="*/ 4685 h 493589"/>
              <a:gd name="connsiteX8" fmla="*/ 1046748 w 1347537"/>
              <a:gd name="connsiteY8" fmla="*/ 493300 h 493589"/>
              <a:gd name="connsiteX9" fmla="*/ 1347537 w 1347537"/>
              <a:gd name="connsiteY9" fmla="*/ 60164 h 493589"/>
              <a:gd name="connsiteX0" fmla="*/ 0 w 1347537"/>
              <a:gd name="connsiteY0" fmla="*/ 73484 h 518941"/>
              <a:gd name="connsiteX1" fmla="*/ 108285 w 1347537"/>
              <a:gd name="connsiteY1" fmla="*/ 494590 h 518941"/>
              <a:gd name="connsiteX2" fmla="*/ 733927 w 1347537"/>
              <a:gd name="connsiteY2" fmla="*/ 265989 h 518941"/>
              <a:gd name="connsiteX3" fmla="*/ 601580 w 1347537"/>
              <a:gd name="connsiteY3" fmla="*/ 25358 h 518941"/>
              <a:gd name="connsiteX4" fmla="*/ 459540 w 1347537"/>
              <a:gd name="connsiteY4" fmla="*/ 268997 h 518941"/>
              <a:gd name="connsiteX5" fmla="*/ 673769 w 1347537"/>
              <a:gd name="connsiteY5" fmla="*/ 494589 h 518941"/>
              <a:gd name="connsiteX6" fmla="*/ 1072816 w 1347537"/>
              <a:gd name="connsiteY6" fmla="*/ 291389 h 518941"/>
              <a:gd name="connsiteX7" fmla="*/ 883319 w 1347537"/>
              <a:gd name="connsiteY7" fmla="*/ 30037 h 518941"/>
              <a:gd name="connsiteX8" fmla="*/ 1046748 w 1347537"/>
              <a:gd name="connsiteY8" fmla="*/ 518652 h 518941"/>
              <a:gd name="connsiteX9" fmla="*/ 1347537 w 1347537"/>
              <a:gd name="connsiteY9" fmla="*/ 85516 h 518941"/>
              <a:gd name="connsiteX0" fmla="*/ 0 w 1347537"/>
              <a:gd name="connsiteY0" fmla="*/ 77945 h 523402"/>
              <a:gd name="connsiteX1" fmla="*/ 108285 w 1347537"/>
              <a:gd name="connsiteY1" fmla="*/ 499051 h 523402"/>
              <a:gd name="connsiteX2" fmla="*/ 733927 w 1347537"/>
              <a:gd name="connsiteY2" fmla="*/ 270450 h 523402"/>
              <a:gd name="connsiteX3" fmla="*/ 601580 w 1347537"/>
              <a:gd name="connsiteY3" fmla="*/ 29819 h 523402"/>
              <a:gd name="connsiteX4" fmla="*/ 459540 w 1347537"/>
              <a:gd name="connsiteY4" fmla="*/ 273458 h 523402"/>
              <a:gd name="connsiteX5" fmla="*/ 673769 w 1347537"/>
              <a:gd name="connsiteY5" fmla="*/ 499050 h 523402"/>
              <a:gd name="connsiteX6" fmla="*/ 1072816 w 1347537"/>
              <a:gd name="connsiteY6" fmla="*/ 295850 h 523402"/>
              <a:gd name="connsiteX7" fmla="*/ 883319 w 1347537"/>
              <a:gd name="connsiteY7" fmla="*/ 34498 h 523402"/>
              <a:gd name="connsiteX8" fmla="*/ 1046748 w 1347537"/>
              <a:gd name="connsiteY8" fmla="*/ 523113 h 523402"/>
              <a:gd name="connsiteX9" fmla="*/ 1347537 w 1347537"/>
              <a:gd name="connsiteY9" fmla="*/ 89977 h 523402"/>
              <a:gd name="connsiteX0" fmla="*/ 0 w 1347537"/>
              <a:gd name="connsiteY0" fmla="*/ 48132 h 473625"/>
              <a:gd name="connsiteX1" fmla="*/ 108285 w 1347537"/>
              <a:gd name="connsiteY1" fmla="*/ 469238 h 473625"/>
              <a:gd name="connsiteX2" fmla="*/ 733927 w 1347537"/>
              <a:gd name="connsiteY2" fmla="*/ 240637 h 473625"/>
              <a:gd name="connsiteX3" fmla="*/ 601580 w 1347537"/>
              <a:gd name="connsiteY3" fmla="*/ 6 h 473625"/>
              <a:gd name="connsiteX4" fmla="*/ 459540 w 1347537"/>
              <a:gd name="connsiteY4" fmla="*/ 243645 h 473625"/>
              <a:gd name="connsiteX5" fmla="*/ 673769 w 1347537"/>
              <a:gd name="connsiteY5" fmla="*/ 469237 h 473625"/>
              <a:gd name="connsiteX6" fmla="*/ 1072816 w 1347537"/>
              <a:gd name="connsiteY6" fmla="*/ 266037 h 473625"/>
              <a:gd name="connsiteX7" fmla="*/ 883319 w 1347537"/>
              <a:gd name="connsiteY7" fmla="*/ 4685 h 473625"/>
              <a:gd name="connsiteX8" fmla="*/ 1116598 w 1347537"/>
              <a:gd name="connsiteY8" fmla="*/ 436150 h 473625"/>
              <a:gd name="connsiteX9" fmla="*/ 1347537 w 1347537"/>
              <a:gd name="connsiteY9" fmla="*/ 60164 h 473625"/>
              <a:gd name="connsiteX0" fmla="*/ 0 w 1347537"/>
              <a:gd name="connsiteY0" fmla="*/ 74408 h 499901"/>
              <a:gd name="connsiteX1" fmla="*/ 108285 w 1347537"/>
              <a:gd name="connsiteY1" fmla="*/ 495514 h 499901"/>
              <a:gd name="connsiteX2" fmla="*/ 733927 w 1347537"/>
              <a:gd name="connsiteY2" fmla="*/ 266913 h 499901"/>
              <a:gd name="connsiteX3" fmla="*/ 601580 w 1347537"/>
              <a:gd name="connsiteY3" fmla="*/ 26282 h 499901"/>
              <a:gd name="connsiteX4" fmla="*/ 459540 w 1347537"/>
              <a:gd name="connsiteY4" fmla="*/ 269921 h 499901"/>
              <a:gd name="connsiteX5" fmla="*/ 673769 w 1347537"/>
              <a:gd name="connsiteY5" fmla="*/ 495513 h 499901"/>
              <a:gd name="connsiteX6" fmla="*/ 1072816 w 1347537"/>
              <a:gd name="connsiteY6" fmla="*/ 292313 h 499901"/>
              <a:gd name="connsiteX7" fmla="*/ 883319 w 1347537"/>
              <a:gd name="connsiteY7" fmla="*/ 30961 h 499901"/>
              <a:gd name="connsiteX8" fmla="*/ 1116598 w 1347537"/>
              <a:gd name="connsiteY8" fmla="*/ 462426 h 499901"/>
              <a:gd name="connsiteX9" fmla="*/ 1347537 w 1347537"/>
              <a:gd name="connsiteY9" fmla="*/ 86440 h 499901"/>
              <a:gd name="connsiteX0" fmla="*/ 0 w 1442787"/>
              <a:gd name="connsiteY0" fmla="*/ 74408 h 499901"/>
              <a:gd name="connsiteX1" fmla="*/ 108285 w 1442787"/>
              <a:gd name="connsiteY1" fmla="*/ 495514 h 499901"/>
              <a:gd name="connsiteX2" fmla="*/ 733927 w 1442787"/>
              <a:gd name="connsiteY2" fmla="*/ 266913 h 499901"/>
              <a:gd name="connsiteX3" fmla="*/ 601580 w 1442787"/>
              <a:gd name="connsiteY3" fmla="*/ 26282 h 499901"/>
              <a:gd name="connsiteX4" fmla="*/ 459540 w 1442787"/>
              <a:gd name="connsiteY4" fmla="*/ 269921 h 499901"/>
              <a:gd name="connsiteX5" fmla="*/ 673769 w 1442787"/>
              <a:gd name="connsiteY5" fmla="*/ 495513 h 499901"/>
              <a:gd name="connsiteX6" fmla="*/ 1072816 w 1442787"/>
              <a:gd name="connsiteY6" fmla="*/ 292313 h 499901"/>
              <a:gd name="connsiteX7" fmla="*/ 883319 w 1442787"/>
              <a:gd name="connsiteY7" fmla="*/ 30961 h 499901"/>
              <a:gd name="connsiteX8" fmla="*/ 1116598 w 1442787"/>
              <a:gd name="connsiteY8" fmla="*/ 462426 h 499901"/>
              <a:gd name="connsiteX9" fmla="*/ 1442787 w 1442787"/>
              <a:gd name="connsiteY9" fmla="*/ 213440 h 499901"/>
              <a:gd name="connsiteX0" fmla="*/ 0 w 1442787"/>
              <a:gd name="connsiteY0" fmla="*/ 74408 h 499901"/>
              <a:gd name="connsiteX1" fmla="*/ 108285 w 1442787"/>
              <a:gd name="connsiteY1" fmla="*/ 495514 h 499901"/>
              <a:gd name="connsiteX2" fmla="*/ 733927 w 1442787"/>
              <a:gd name="connsiteY2" fmla="*/ 266913 h 499901"/>
              <a:gd name="connsiteX3" fmla="*/ 601580 w 1442787"/>
              <a:gd name="connsiteY3" fmla="*/ 26282 h 499901"/>
              <a:gd name="connsiteX4" fmla="*/ 459540 w 1442787"/>
              <a:gd name="connsiteY4" fmla="*/ 269921 h 499901"/>
              <a:gd name="connsiteX5" fmla="*/ 673769 w 1442787"/>
              <a:gd name="connsiteY5" fmla="*/ 495513 h 499901"/>
              <a:gd name="connsiteX6" fmla="*/ 1072816 w 1442787"/>
              <a:gd name="connsiteY6" fmla="*/ 292313 h 499901"/>
              <a:gd name="connsiteX7" fmla="*/ 883319 w 1442787"/>
              <a:gd name="connsiteY7" fmla="*/ 30961 h 499901"/>
              <a:gd name="connsiteX8" fmla="*/ 1116598 w 1442787"/>
              <a:gd name="connsiteY8" fmla="*/ 462426 h 499901"/>
              <a:gd name="connsiteX9" fmla="*/ 1442787 w 1442787"/>
              <a:gd name="connsiteY9" fmla="*/ 213440 h 499901"/>
              <a:gd name="connsiteX0" fmla="*/ 0 w 1779337"/>
              <a:gd name="connsiteY0" fmla="*/ 74408 h 499901"/>
              <a:gd name="connsiteX1" fmla="*/ 108285 w 1779337"/>
              <a:gd name="connsiteY1" fmla="*/ 495514 h 499901"/>
              <a:gd name="connsiteX2" fmla="*/ 733927 w 1779337"/>
              <a:gd name="connsiteY2" fmla="*/ 266913 h 499901"/>
              <a:gd name="connsiteX3" fmla="*/ 601580 w 1779337"/>
              <a:gd name="connsiteY3" fmla="*/ 26282 h 499901"/>
              <a:gd name="connsiteX4" fmla="*/ 459540 w 1779337"/>
              <a:gd name="connsiteY4" fmla="*/ 269921 h 499901"/>
              <a:gd name="connsiteX5" fmla="*/ 673769 w 1779337"/>
              <a:gd name="connsiteY5" fmla="*/ 495513 h 499901"/>
              <a:gd name="connsiteX6" fmla="*/ 1072816 w 1779337"/>
              <a:gd name="connsiteY6" fmla="*/ 292313 h 499901"/>
              <a:gd name="connsiteX7" fmla="*/ 883319 w 1779337"/>
              <a:gd name="connsiteY7" fmla="*/ 30961 h 499901"/>
              <a:gd name="connsiteX8" fmla="*/ 1116598 w 1779337"/>
              <a:gd name="connsiteY8" fmla="*/ 462426 h 499901"/>
              <a:gd name="connsiteX9" fmla="*/ 1779337 w 1779337"/>
              <a:gd name="connsiteY9" fmla="*/ 143590 h 499901"/>
              <a:gd name="connsiteX0" fmla="*/ 0 w 1779337"/>
              <a:gd name="connsiteY0" fmla="*/ 74408 h 499901"/>
              <a:gd name="connsiteX1" fmla="*/ 108285 w 1779337"/>
              <a:gd name="connsiteY1" fmla="*/ 495514 h 499901"/>
              <a:gd name="connsiteX2" fmla="*/ 733927 w 1779337"/>
              <a:gd name="connsiteY2" fmla="*/ 266913 h 499901"/>
              <a:gd name="connsiteX3" fmla="*/ 601580 w 1779337"/>
              <a:gd name="connsiteY3" fmla="*/ 26282 h 499901"/>
              <a:gd name="connsiteX4" fmla="*/ 459540 w 1779337"/>
              <a:gd name="connsiteY4" fmla="*/ 269921 h 499901"/>
              <a:gd name="connsiteX5" fmla="*/ 673769 w 1779337"/>
              <a:gd name="connsiteY5" fmla="*/ 495513 h 499901"/>
              <a:gd name="connsiteX6" fmla="*/ 1072816 w 1779337"/>
              <a:gd name="connsiteY6" fmla="*/ 292313 h 499901"/>
              <a:gd name="connsiteX7" fmla="*/ 883319 w 1779337"/>
              <a:gd name="connsiteY7" fmla="*/ 30961 h 499901"/>
              <a:gd name="connsiteX8" fmla="*/ 1116598 w 1779337"/>
              <a:gd name="connsiteY8" fmla="*/ 462426 h 499901"/>
              <a:gd name="connsiteX9" fmla="*/ 1779337 w 1779337"/>
              <a:gd name="connsiteY9" fmla="*/ 143590 h 499901"/>
              <a:gd name="connsiteX0" fmla="*/ 0 w 1931737"/>
              <a:gd name="connsiteY0" fmla="*/ 74408 h 499901"/>
              <a:gd name="connsiteX1" fmla="*/ 108285 w 1931737"/>
              <a:gd name="connsiteY1" fmla="*/ 495514 h 499901"/>
              <a:gd name="connsiteX2" fmla="*/ 733927 w 1931737"/>
              <a:gd name="connsiteY2" fmla="*/ 266913 h 499901"/>
              <a:gd name="connsiteX3" fmla="*/ 601580 w 1931737"/>
              <a:gd name="connsiteY3" fmla="*/ 26282 h 499901"/>
              <a:gd name="connsiteX4" fmla="*/ 459540 w 1931737"/>
              <a:gd name="connsiteY4" fmla="*/ 269921 h 499901"/>
              <a:gd name="connsiteX5" fmla="*/ 673769 w 1931737"/>
              <a:gd name="connsiteY5" fmla="*/ 495513 h 499901"/>
              <a:gd name="connsiteX6" fmla="*/ 1072816 w 1931737"/>
              <a:gd name="connsiteY6" fmla="*/ 292313 h 499901"/>
              <a:gd name="connsiteX7" fmla="*/ 883319 w 1931737"/>
              <a:gd name="connsiteY7" fmla="*/ 30961 h 499901"/>
              <a:gd name="connsiteX8" fmla="*/ 1116598 w 1931737"/>
              <a:gd name="connsiteY8" fmla="*/ 462426 h 499901"/>
              <a:gd name="connsiteX9" fmla="*/ 1931737 w 1931737"/>
              <a:gd name="connsiteY9" fmla="*/ 143590 h 499901"/>
              <a:gd name="connsiteX0" fmla="*/ 0 w 1931737"/>
              <a:gd name="connsiteY0" fmla="*/ 74408 h 499901"/>
              <a:gd name="connsiteX1" fmla="*/ 108285 w 1931737"/>
              <a:gd name="connsiteY1" fmla="*/ 495514 h 499901"/>
              <a:gd name="connsiteX2" fmla="*/ 733927 w 1931737"/>
              <a:gd name="connsiteY2" fmla="*/ 266913 h 499901"/>
              <a:gd name="connsiteX3" fmla="*/ 601580 w 1931737"/>
              <a:gd name="connsiteY3" fmla="*/ 26282 h 499901"/>
              <a:gd name="connsiteX4" fmla="*/ 459540 w 1931737"/>
              <a:gd name="connsiteY4" fmla="*/ 269921 h 499901"/>
              <a:gd name="connsiteX5" fmla="*/ 673769 w 1931737"/>
              <a:gd name="connsiteY5" fmla="*/ 495513 h 499901"/>
              <a:gd name="connsiteX6" fmla="*/ 1072816 w 1931737"/>
              <a:gd name="connsiteY6" fmla="*/ 292313 h 499901"/>
              <a:gd name="connsiteX7" fmla="*/ 883319 w 1931737"/>
              <a:gd name="connsiteY7" fmla="*/ 30961 h 499901"/>
              <a:gd name="connsiteX8" fmla="*/ 1116598 w 1931737"/>
              <a:gd name="connsiteY8" fmla="*/ 462426 h 499901"/>
              <a:gd name="connsiteX9" fmla="*/ 1931737 w 1931737"/>
              <a:gd name="connsiteY9" fmla="*/ 14359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957137 w 1957137"/>
              <a:gd name="connsiteY9" fmla="*/ 14994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339516 w 1957137"/>
              <a:gd name="connsiteY9" fmla="*/ 220458 h 499901"/>
              <a:gd name="connsiteX10" fmla="*/ 1957137 w 1957137"/>
              <a:gd name="connsiteY10" fmla="*/ 14994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339516 w 1957137"/>
              <a:gd name="connsiteY9" fmla="*/ 220458 h 499901"/>
              <a:gd name="connsiteX10" fmla="*/ 1957137 w 1957137"/>
              <a:gd name="connsiteY10" fmla="*/ 14994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339516 w 1957137"/>
              <a:gd name="connsiteY9" fmla="*/ 220458 h 499901"/>
              <a:gd name="connsiteX10" fmla="*/ 1957137 w 1957137"/>
              <a:gd name="connsiteY10" fmla="*/ 14994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339516 w 1957137"/>
              <a:gd name="connsiteY9" fmla="*/ 195058 h 499901"/>
              <a:gd name="connsiteX10" fmla="*/ 1957137 w 1957137"/>
              <a:gd name="connsiteY10" fmla="*/ 149940 h 499901"/>
              <a:gd name="connsiteX0" fmla="*/ 0 w 1957137"/>
              <a:gd name="connsiteY0" fmla="*/ 74408 h 499901"/>
              <a:gd name="connsiteX1" fmla="*/ 108285 w 1957137"/>
              <a:gd name="connsiteY1" fmla="*/ 495514 h 499901"/>
              <a:gd name="connsiteX2" fmla="*/ 733927 w 1957137"/>
              <a:gd name="connsiteY2" fmla="*/ 266913 h 499901"/>
              <a:gd name="connsiteX3" fmla="*/ 601580 w 1957137"/>
              <a:gd name="connsiteY3" fmla="*/ 26282 h 499901"/>
              <a:gd name="connsiteX4" fmla="*/ 459540 w 1957137"/>
              <a:gd name="connsiteY4" fmla="*/ 269921 h 499901"/>
              <a:gd name="connsiteX5" fmla="*/ 673769 w 1957137"/>
              <a:gd name="connsiteY5" fmla="*/ 495513 h 499901"/>
              <a:gd name="connsiteX6" fmla="*/ 1072816 w 1957137"/>
              <a:gd name="connsiteY6" fmla="*/ 292313 h 499901"/>
              <a:gd name="connsiteX7" fmla="*/ 883319 w 1957137"/>
              <a:gd name="connsiteY7" fmla="*/ 30961 h 499901"/>
              <a:gd name="connsiteX8" fmla="*/ 1116598 w 1957137"/>
              <a:gd name="connsiteY8" fmla="*/ 462426 h 499901"/>
              <a:gd name="connsiteX9" fmla="*/ 1339516 w 1957137"/>
              <a:gd name="connsiteY9" fmla="*/ 195058 h 499901"/>
              <a:gd name="connsiteX10" fmla="*/ 1957137 w 1957137"/>
              <a:gd name="connsiteY10" fmla="*/ 149940 h 499901"/>
              <a:gd name="connsiteX0" fmla="*/ 0 w 1957137"/>
              <a:gd name="connsiteY0" fmla="*/ 188091 h 613584"/>
              <a:gd name="connsiteX1" fmla="*/ 108285 w 1957137"/>
              <a:gd name="connsiteY1" fmla="*/ 609197 h 613584"/>
              <a:gd name="connsiteX2" fmla="*/ 733927 w 1957137"/>
              <a:gd name="connsiteY2" fmla="*/ 380596 h 613584"/>
              <a:gd name="connsiteX3" fmla="*/ 601580 w 1957137"/>
              <a:gd name="connsiteY3" fmla="*/ 139965 h 613584"/>
              <a:gd name="connsiteX4" fmla="*/ 459540 w 1957137"/>
              <a:gd name="connsiteY4" fmla="*/ 383604 h 613584"/>
              <a:gd name="connsiteX5" fmla="*/ 673769 w 1957137"/>
              <a:gd name="connsiteY5" fmla="*/ 609196 h 613584"/>
              <a:gd name="connsiteX6" fmla="*/ 1072816 w 1957137"/>
              <a:gd name="connsiteY6" fmla="*/ 405996 h 613584"/>
              <a:gd name="connsiteX7" fmla="*/ 883319 w 1957137"/>
              <a:gd name="connsiteY7" fmla="*/ 144644 h 613584"/>
              <a:gd name="connsiteX8" fmla="*/ 1014998 w 1957137"/>
              <a:gd name="connsiteY8" fmla="*/ 4609 h 613584"/>
              <a:gd name="connsiteX9" fmla="*/ 1339516 w 1957137"/>
              <a:gd name="connsiteY9" fmla="*/ 308741 h 613584"/>
              <a:gd name="connsiteX10" fmla="*/ 1957137 w 1957137"/>
              <a:gd name="connsiteY10" fmla="*/ 263623 h 613584"/>
              <a:gd name="connsiteX0" fmla="*/ 0 w 1957137"/>
              <a:gd name="connsiteY0" fmla="*/ 188054 h 613547"/>
              <a:gd name="connsiteX1" fmla="*/ 108285 w 1957137"/>
              <a:gd name="connsiteY1" fmla="*/ 609160 h 613547"/>
              <a:gd name="connsiteX2" fmla="*/ 733927 w 1957137"/>
              <a:gd name="connsiteY2" fmla="*/ 380559 h 613547"/>
              <a:gd name="connsiteX3" fmla="*/ 601580 w 1957137"/>
              <a:gd name="connsiteY3" fmla="*/ 139928 h 613547"/>
              <a:gd name="connsiteX4" fmla="*/ 459540 w 1957137"/>
              <a:gd name="connsiteY4" fmla="*/ 383567 h 613547"/>
              <a:gd name="connsiteX5" fmla="*/ 673769 w 1957137"/>
              <a:gd name="connsiteY5" fmla="*/ 609159 h 613547"/>
              <a:gd name="connsiteX6" fmla="*/ 952166 w 1957137"/>
              <a:gd name="connsiteY6" fmla="*/ 399609 h 613547"/>
              <a:gd name="connsiteX7" fmla="*/ 883319 w 1957137"/>
              <a:gd name="connsiteY7" fmla="*/ 144607 h 613547"/>
              <a:gd name="connsiteX8" fmla="*/ 1014998 w 1957137"/>
              <a:gd name="connsiteY8" fmla="*/ 4572 h 613547"/>
              <a:gd name="connsiteX9" fmla="*/ 1339516 w 1957137"/>
              <a:gd name="connsiteY9" fmla="*/ 308704 h 613547"/>
              <a:gd name="connsiteX10" fmla="*/ 1957137 w 1957137"/>
              <a:gd name="connsiteY10" fmla="*/ 263586 h 613547"/>
              <a:gd name="connsiteX0" fmla="*/ 0 w 1957137"/>
              <a:gd name="connsiteY0" fmla="*/ 188054 h 612885"/>
              <a:gd name="connsiteX1" fmla="*/ 108285 w 1957137"/>
              <a:gd name="connsiteY1" fmla="*/ 609160 h 612885"/>
              <a:gd name="connsiteX2" fmla="*/ 733927 w 1957137"/>
              <a:gd name="connsiteY2" fmla="*/ 380559 h 612885"/>
              <a:gd name="connsiteX3" fmla="*/ 487280 w 1957137"/>
              <a:gd name="connsiteY3" fmla="*/ 146278 h 612885"/>
              <a:gd name="connsiteX4" fmla="*/ 459540 w 1957137"/>
              <a:gd name="connsiteY4" fmla="*/ 383567 h 612885"/>
              <a:gd name="connsiteX5" fmla="*/ 673769 w 1957137"/>
              <a:gd name="connsiteY5" fmla="*/ 609159 h 612885"/>
              <a:gd name="connsiteX6" fmla="*/ 952166 w 1957137"/>
              <a:gd name="connsiteY6" fmla="*/ 399609 h 612885"/>
              <a:gd name="connsiteX7" fmla="*/ 883319 w 1957137"/>
              <a:gd name="connsiteY7" fmla="*/ 144607 h 612885"/>
              <a:gd name="connsiteX8" fmla="*/ 1014998 w 1957137"/>
              <a:gd name="connsiteY8" fmla="*/ 4572 h 612885"/>
              <a:gd name="connsiteX9" fmla="*/ 1339516 w 1957137"/>
              <a:gd name="connsiteY9" fmla="*/ 308704 h 612885"/>
              <a:gd name="connsiteX10" fmla="*/ 1957137 w 1957137"/>
              <a:gd name="connsiteY10" fmla="*/ 263586 h 612885"/>
              <a:gd name="connsiteX0" fmla="*/ 0 w 1957137"/>
              <a:gd name="connsiteY0" fmla="*/ 188054 h 612885"/>
              <a:gd name="connsiteX1" fmla="*/ 108285 w 1957137"/>
              <a:gd name="connsiteY1" fmla="*/ 609160 h 612885"/>
              <a:gd name="connsiteX2" fmla="*/ 733927 w 1957137"/>
              <a:gd name="connsiteY2" fmla="*/ 380559 h 612885"/>
              <a:gd name="connsiteX3" fmla="*/ 487280 w 1957137"/>
              <a:gd name="connsiteY3" fmla="*/ 146278 h 612885"/>
              <a:gd name="connsiteX4" fmla="*/ 396040 w 1957137"/>
              <a:gd name="connsiteY4" fmla="*/ 408967 h 612885"/>
              <a:gd name="connsiteX5" fmla="*/ 673769 w 1957137"/>
              <a:gd name="connsiteY5" fmla="*/ 609159 h 612885"/>
              <a:gd name="connsiteX6" fmla="*/ 952166 w 1957137"/>
              <a:gd name="connsiteY6" fmla="*/ 399609 h 612885"/>
              <a:gd name="connsiteX7" fmla="*/ 883319 w 1957137"/>
              <a:gd name="connsiteY7" fmla="*/ 144607 h 612885"/>
              <a:gd name="connsiteX8" fmla="*/ 1014998 w 1957137"/>
              <a:gd name="connsiteY8" fmla="*/ 4572 h 612885"/>
              <a:gd name="connsiteX9" fmla="*/ 1339516 w 1957137"/>
              <a:gd name="connsiteY9" fmla="*/ 308704 h 612885"/>
              <a:gd name="connsiteX10" fmla="*/ 1957137 w 1957137"/>
              <a:gd name="connsiteY10" fmla="*/ 263586 h 612885"/>
              <a:gd name="connsiteX0" fmla="*/ 0 w 1957137"/>
              <a:gd name="connsiteY0" fmla="*/ 188054 h 614400"/>
              <a:gd name="connsiteX1" fmla="*/ 108285 w 1957137"/>
              <a:gd name="connsiteY1" fmla="*/ 609160 h 614400"/>
              <a:gd name="connsiteX2" fmla="*/ 733927 w 1957137"/>
              <a:gd name="connsiteY2" fmla="*/ 380559 h 614400"/>
              <a:gd name="connsiteX3" fmla="*/ 487280 w 1957137"/>
              <a:gd name="connsiteY3" fmla="*/ 146278 h 614400"/>
              <a:gd name="connsiteX4" fmla="*/ 396040 w 1957137"/>
              <a:gd name="connsiteY4" fmla="*/ 408967 h 614400"/>
              <a:gd name="connsiteX5" fmla="*/ 673769 w 1957137"/>
              <a:gd name="connsiteY5" fmla="*/ 609159 h 614400"/>
              <a:gd name="connsiteX6" fmla="*/ 952166 w 1957137"/>
              <a:gd name="connsiteY6" fmla="*/ 399609 h 614400"/>
              <a:gd name="connsiteX7" fmla="*/ 883319 w 1957137"/>
              <a:gd name="connsiteY7" fmla="*/ 144607 h 614400"/>
              <a:gd name="connsiteX8" fmla="*/ 1014998 w 1957137"/>
              <a:gd name="connsiteY8" fmla="*/ 4572 h 614400"/>
              <a:gd name="connsiteX9" fmla="*/ 1339516 w 1957137"/>
              <a:gd name="connsiteY9" fmla="*/ 308704 h 614400"/>
              <a:gd name="connsiteX10" fmla="*/ 1957137 w 1957137"/>
              <a:gd name="connsiteY10" fmla="*/ 263586 h 614400"/>
              <a:gd name="connsiteX0" fmla="*/ 0 w 1957137"/>
              <a:gd name="connsiteY0" fmla="*/ 188054 h 609628"/>
              <a:gd name="connsiteX1" fmla="*/ 108285 w 1957137"/>
              <a:gd name="connsiteY1" fmla="*/ 609160 h 609628"/>
              <a:gd name="connsiteX2" fmla="*/ 727577 w 1957137"/>
              <a:gd name="connsiteY2" fmla="*/ 259909 h 609628"/>
              <a:gd name="connsiteX3" fmla="*/ 487280 w 1957137"/>
              <a:gd name="connsiteY3" fmla="*/ 146278 h 609628"/>
              <a:gd name="connsiteX4" fmla="*/ 396040 w 1957137"/>
              <a:gd name="connsiteY4" fmla="*/ 408967 h 609628"/>
              <a:gd name="connsiteX5" fmla="*/ 673769 w 1957137"/>
              <a:gd name="connsiteY5" fmla="*/ 609159 h 609628"/>
              <a:gd name="connsiteX6" fmla="*/ 952166 w 1957137"/>
              <a:gd name="connsiteY6" fmla="*/ 399609 h 609628"/>
              <a:gd name="connsiteX7" fmla="*/ 883319 w 1957137"/>
              <a:gd name="connsiteY7" fmla="*/ 144607 h 609628"/>
              <a:gd name="connsiteX8" fmla="*/ 1014998 w 1957137"/>
              <a:gd name="connsiteY8" fmla="*/ 4572 h 609628"/>
              <a:gd name="connsiteX9" fmla="*/ 1339516 w 1957137"/>
              <a:gd name="connsiteY9" fmla="*/ 308704 h 609628"/>
              <a:gd name="connsiteX10" fmla="*/ 1957137 w 1957137"/>
              <a:gd name="connsiteY10" fmla="*/ 263586 h 609628"/>
              <a:gd name="connsiteX0" fmla="*/ 0 w 1957137"/>
              <a:gd name="connsiteY0" fmla="*/ 188054 h 609537"/>
              <a:gd name="connsiteX1" fmla="*/ 108285 w 1957137"/>
              <a:gd name="connsiteY1" fmla="*/ 609160 h 609537"/>
              <a:gd name="connsiteX2" fmla="*/ 727577 w 1957137"/>
              <a:gd name="connsiteY2" fmla="*/ 259909 h 609537"/>
              <a:gd name="connsiteX3" fmla="*/ 455530 w 1957137"/>
              <a:gd name="connsiteY3" fmla="*/ 101828 h 609537"/>
              <a:gd name="connsiteX4" fmla="*/ 396040 w 1957137"/>
              <a:gd name="connsiteY4" fmla="*/ 408967 h 609537"/>
              <a:gd name="connsiteX5" fmla="*/ 673769 w 1957137"/>
              <a:gd name="connsiteY5" fmla="*/ 609159 h 609537"/>
              <a:gd name="connsiteX6" fmla="*/ 952166 w 1957137"/>
              <a:gd name="connsiteY6" fmla="*/ 399609 h 609537"/>
              <a:gd name="connsiteX7" fmla="*/ 883319 w 1957137"/>
              <a:gd name="connsiteY7" fmla="*/ 144607 h 609537"/>
              <a:gd name="connsiteX8" fmla="*/ 1014998 w 1957137"/>
              <a:gd name="connsiteY8" fmla="*/ 4572 h 609537"/>
              <a:gd name="connsiteX9" fmla="*/ 1339516 w 1957137"/>
              <a:gd name="connsiteY9" fmla="*/ 308704 h 609537"/>
              <a:gd name="connsiteX10" fmla="*/ 1957137 w 1957137"/>
              <a:gd name="connsiteY10" fmla="*/ 263586 h 609537"/>
              <a:gd name="connsiteX0" fmla="*/ 0 w 1957137"/>
              <a:gd name="connsiteY0" fmla="*/ 188054 h 609672"/>
              <a:gd name="connsiteX1" fmla="*/ 108285 w 1957137"/>
              <a:gd name="connsiteY1" fmla="*/ 609160 h 609672"/>
              <a:gd name="connsiteX2" fmla="*/ 727577 w 1957137"/>
              <a:gd name="connsiteY2" fmla="*/ 259909 h 609672"/>
              <a:gd name="connsiteX3" fmla="*/ 455530 w 1957137"/>
              <a:gd name="connsiteY3" fmla="*/ 101828 h 609672"/>
              <a:gd name="connsiteX4" fmla="*/ 396040 w 1957137"/>
              <a:gd name="connsiteY4" fmla="*/ 408967 h 609672"/>
              <a:gd name="connsiteX5" fmla="*/ 673769 w 1957137"/>
              <a:gd name="connsiteY5" fmla="*/ 609159 h 609672"/>
              <a:gd name="connsiteX6" fmla="*/ 952166 w 1957137"/>
              <a:gd name="connsiteY6" fmla="*/ 399609 h 609672"/>
              <a:gd name="connsiteX7" fmla="*/ 883319 w 1957137"/>
              <a:gd name="connsiteY7" fmla="*/ 144607 h 609672"/>
              <a:gd name="connsiteX8" fmla="*/ 1014998 w 1957137"/>
              <a:gd name="connsiteY8" fmla="*/ 4572 h 609672"/>
              <a:gd name="connsiteX9" fmla="*/ 1339516 w 1957137"/>
              <a:gd name="connsiteY9" fmla="*/ 308704 h 609672"/>
              <a:gd name="connsiteX10" fmla="*/ 1957137 w 1957137"/>
              <a:gd name="connsiteY10" fmla="*/ 263586 h 609672"/>
              <a:gd name="connsiteX0" fmla="*/ 0 w 1957137"/>
              <a:gd name="connsiteY0" fmla="*/ 188054 h 609672"/>
              <a:gd name="connsiteX1" fmla="*/ 108285 w 1957137"/>
              <a:gd name="connsiteY1" fmla="*/ 609160 h 609672"/>
              <a:gd name="connsiteX2" fmla="*/ 727577 w 1957137"/>
              <a:gd name="connsiteY2" fmla="*/ 259909 h 609672"/>
              <a:gd name="connsiteX3" fmla="*/ 455530 w 1957137"/>
              <a:gd name="connsiteY3" fmla="*/ 101828 h 609672"/>
              <a:gd name="connsiteX4" fmla="*/ 440490 w 1957137"/>
              <a:gd name="connsiteY4" fmla="*/ 370867 h 609672"/>
              <a:gd name="connsiteX5" fmla="*/ 673769 w 1957137"/>
              <a:gd name="connsiteY5" fmla="*/ 609159 h 609672"/>
              <a:gd name="connsiteX6" fmla="*/ 952166 w 1957137"/>
              <a:gd name="connsiteY6" fmla="*/ 399609 h 609672"/>
              <a:gd name="connsiteX7" fmla="*/ 883319 w 1957137"/>
              <a:gd name="connsiteY7" fmla="*/ 144607 h 609672"/>
              <a:gd name="connsiteX8" fmla="*/ 1014998 w 1957137"/>
              <a:gd name="connsiteY8" fmla="*/ 4572 h 609672"/>
              <a:gd name="connsiteX9" fmla="*/ 1339516 w 1957137"/>
              <a:gd name="connsiteY9" fmla="*/ 308704 h 609672"/>
              <a:gd name="connsiteX10" fmla="*/ 1957137 w 1957137"/>
              <a:gd name="connsiteY10" fmla="*/ 263586 h 609672"/>
              <a:gd name="connsiteX0" fmla="*/ 0 w 1957137"/>
              <a:gd name="connsiteY0" fmla="*/ 188054 h 609672"/>
              <a:gd name="connsiteX1" fmla="*/ 108285 w 1957137"/>
              <a:gd name="connsiteY1" fmla="*/ 609160 h 609672"/>
              <a:gd name="connsiteX2" fmla="*/ 727577 w 1957137"/>
              <a:gd name="connsiteY2" fmla="*/ 259909 h 609672"/>
              <a:gd name="connsiteX3" fmla="*/ 455530 w 1957137"/>
              <a:gd name="connsiteY3" fmla="*/ 101828 h 609672"/>
              <a:gd name="connsiteX4" fmla="*/ 440490 w 1957137"/>
              <a:gd name="connsiteY4" fmla="*/ 370867 h 609672"/>
              <a:gd name="connsiteX5" fmla="*/ 673769 w 1957137"/>
              <a:gd name="connsiteY5" fmla="*/ 609159 h 609672"/>
              <a:gd name="connsiteX6" fmla="*/ 952166 w 1957137"/>
              <a:gd name="connsiteY6" fmla="*/ 399609 h 609672"/>
              <a:gd name="connsiteX7" fmla="*/ 883319 w 1957137"/>
              <a:gd name="connsiteY7" fmla="*/ 144607 h 609672"/>
              <a:gd name="connsiteX8" fmla="*/ 1014998 w 1957137"/>
              <a:gd name="connsiteY8" fmla="*/ 4572 h 609672"/>
              <a:gd name="connsiteX9" fmla="*/ 1339516 w 1957137"/>
              <a:gd name="connsiteY9" fmla="*/ 308704 h 609672"/>
              <a:gd name="connsiteX10" fmla="*/ 1957137 w 1957137"/>
              <a:gd name="connsiteY10" fmla="*/ 263586 h 609672"/>
              <a:gd name="connsiteX0" fmla="*/ 0 w 1957137"/>
              <a:gd name="connsiteY0" fmla="*/ 188054 h 609535"/>
              <a:gd name="connsiteX1" fmla="*/ 108285 w 1957137"/>
              <a:gd name="connsiteY1" fmla="*/ 609160 h 609535"/>
              <a:gd name="connsiteX2" fmla="*/ 727577 w 1957137"/>
              <a:gd name="connsiteY2" fmla="*/ 259909 h 609535"/>
              <a:gd name="connsiteX3" fmla="*/ 487280 w 1957137"/>
              <a:gd name="connsiteY3" fmla="*/ 108178 h 609535"/>
              <a:gd name="connsiteX4" fmla="*/ 440490 w 1957137"/>
              <a:gd name="connsiteY4" fmla="*/ 370867 h 609535"/>
              <a:gd name="connsiteX5" fmla="*/ 673769 w 1957137"/>
              <a:gd name="connsiteY5" fmla="*/ 609159 h 609535"/>
              <a:gd name="connsiteX6" fmla="*/ 952166 w 1957137"/>
              <a:gd name="connsiteY6" fmla="*/ 399609 h 609535"/>
              <a:gd name="connsiteX7" fmla="*/ 883319 w 1957137"/>
              <a:gd name="connsiteY7" fmla="*/ 144607 h 609535"/>
              <a:gd name="connsiteX8" fmla="*/ 1014998 w 1957137"/>
              <a:gd name="connsiteY8" fmla="*/ 4572 h 609535"/>
              <a:gd name="connsiteX9" fmla="*/ 1339516 w 1957137"/>
              <a:gd name="connsiteY9" fmla="*/ 308704 h 609535"/>
              <a:gd name="connsiteX10" fmla="*/ 1957137 w 1957137"/>
              <a:gd name="connsiteY10" fmla="*/ 263586 h 609535"/>
              <a:gd name="connsiteX0" fmla="*/ 0 w 1957137"/>
              <a:gd name="connsiteY0" fmla="*/ 188054 h 609535"/>
              <a:gd name="connsiteX1" fmla="*/ 108285 w 1957137"/>
              <a:gd name="connsiteY1" fmla="*/ 609160 h 609535"/>
              <a:gd name="connsiteX2" fmla="*/ 727577 w 1957137"/>
              <a:gd name="connsiteY2" fmla="*/ 259909 h 609535"/>
              <a:gd name="connsiteX3" fmla="*/ 487280 w 1957137"/>
              <a:gd name="connsiteY3" fmla="*/ 108178 h 609535"/>
              <a:gd name="connsiteX4" fmla="*/ 440490 w 1957137"/>
              <a:gd name="connsiteY4" fmla="*/ 370867 h 609535"/>
              <a:gd name="connsiteX5" fmla="*/ 673769 w 1957137"/>
              <a:gd name="connsiteY5" fmla="*/ 609159 h 609535"/>
              <a:gd name="connsiteX6" fmla="*/ 952166 w 1957137"/>
              <a:gd name="connsiteY6" fmla="*/ 399609 h 609535"/>
              <a:gd name="connsiteX7" fmla="*/ 883319 w 1957137"/>
              <a:gd name="connsiteY7" fmla="*/ 144607 h 609535"/>
              <a:gd name="connsiteX8" fmla="*/ 1014998 w 1957137"/>
              <a:gd name="connsiteY8" fmla="*/ 4572 h 609535"/>
              <a:gd name="connsiteX9" fmla="*/ 1339516 w 1957137"/>
              <a:gd name="connsiteY9" fmla="*/ 308704 h 609535"/>
              <a:gd name="connsiteX10" fmla="*/ 1957137 w 1957137"/>
              <a:gd name="connsiteY10" fmla="*/ 263586 h 609535"/>
              <a:gd name="connsiteX0" fmla="*/ 0 w 1957137"/>
              <a:gd name="connsiteY0" fmla="*/ 188054 h 609615"/>
              <a:gd name="connsiteX1" fmla="*/ 108285 w 1957137"/>
              <a:gd name="connsiteY1" fmla="*/ 609160 h 609615"/>
              <a:gd name="connsiteX2" fmla="*/ 727577 w 1957137"/>
              <a:gd name="connsiteY2" fmla="*/ 259909 h 609615"/>
              <a:gd name="connsiteX3" fmla="*/ 487280 w 1957137"/>
              <a:gd name="connsiteY3" fmla="*/ 108178 h 609615"/>
              <a:gd name="connsiteX4" fmla="*/ 440490 w 1957137"/>
              <a:gd name="connsiteY4" fmla="*/ 370867 h 609615"/>
              <a:gd name="connsiteX5" fmla="*/ 673769 w 1957137"/>
              <a:gd name="connsiteY5" fmla="*/ 609159 h 609615"/>
              <a:gd name="connsiteX6" fmla="*/ 952166 w 1957137"/>
              <a:gd name="connsiteY6" fmla="*/ 399609 h 609615"/>
              <a:gd name="connsiteX7" fmla="*/ 883319 w 1957137"/>
              <a:gd name="connsiteY7" fmla="*/ 144607 h 609615"/>
              <a:gd name="connsiteX8" fmla="*/ 1014998 w 1957137"/>
              <a:gd name="connsiteY8" fmla="*/ 4572 h 609615"/>
              <a:gd name="connsiteX9" fmla="*/ 1339516 w 1957137"/>
              <a:gd name="connsiteY9" fmla="*/ 308704 h 609615"/>
              <a:gd name="connsiteX10" fmla="*/ 1957137 w 1957137"/>
              <a:gd name="connsiteY10" fmla="*/ 263586 h 609615"/>
              <a:gd name="connsiteX0" fmla="*/ 0 w 1957137"/>
              <a:gd name="connsiteY0" fmla="*/ 188054 h 609615"/>
              <a:gd name="connsiteX1" fmla="*/ 108285 w 1957137"/>
              <a:gd name="connsiteY1" fmla="*/ 609160 h 609615"/>
              <a:gd name="connsiteX2" fmla="*/ 727577 w 1957137"/>
              <a:gd name="connsiteY2" fmla="*/ 259909 h 609615"/>
              <a:gd name="connsiteX3" fmla="*/ 487280 w 1957137"/>
              <a:gd name="connsiteY3" fmla="*/ 108178 h 609615"/>
              <a:gd name="connsiteX4" fmla="*/ 440490 w 1957137"/>
              <a:gd name="connsiteY4" fmla="*/ 370867 h 609615"/>
              <a:gd name="connsiteX5" fmla="*/ 762669 w 1957137"/>
              <a:gd name="connsiteY5" fmla="*/ 475809 h 609615"/>
              <a:gd name="connsiteX6" fmla="*/ 952166 w 1957137"/>
              <a:gd name="connsiteY6" fmla="*/ 399609 h 609615"/>
              <a:gd name="connsiteX7" fmla="*/ 883319 w 1957137"/>
              <a:gd name="connsiteY7" fmla="*/ 144607 h 609615"/>
              <a:gd name="connsiteX8" fmla="*/ 1014998 w 1957137"/>
              <a:gd name="connsiteY8" fmla="*/ 4572 h 609615"/>
              <a:gd name="connsiteX9" fmla="*/ 1339516 w 1957137"/>
              <a:gd name="connsiteY9" fmla="*/ 308704 h 609615"/>
              <a:gd name="connsiteX10" fmla="*/ 1957137 w 1957137"/>
              <a:gd name="connsiteY10" fmla="*/ 263586 h 609615"/>
              <a:gd name="connsiteX0" fmla="*/ 0 w 1957137"/>
              <a:gd name="connsiteY0" fmla="*/ 196796 h 618357"/>
              <a:gd name="connsiteX1" fmla="*/ 108285 w 1957137"/>
              <a:gd name="connsiteY1" fmla="*/ 617902 h 618357"/>
              <a:gd name="connsiteX2" fmla="*/ 727577 w 1957137"/>
              <a:gd name="connsiteY2" fmla="*/ 268651 h 618357"/>
              <a:gd name="connsiteX3" fmla="*/ 487280 w 1957137"/>
              <a:gd name="connsiteY3" fmla="*/ 116920 h 618357"/>
              <a:gd name="connsiteX4" fmla="*/ 440490 w 1957137"/>
              <a:gd name="connsiteY4" fmla="*/ 379609 h 618357"/>
              <a:gd name="connsiteX5" fmla="*/ 762669 w 1957137"/>
              <a:gd name="connsiteY5" fmla="*/ 484551 h 618357"/>
              <a:gd name="connsiteX6" fmla="*/ 952166 w 1957137"/>
              <a:gd name="connsiteY6" fmla="*/ 408351 h 618357"/>
              <a:gd name="connsiteX7" fmla="*/ 1226219 w 1957137"/>
              <a:gd name="connsiteY7" fmla="*/ 89849 h 618357"/>
              <a:gd name="connsiteX8" fmla="*/ 1014998 w 1957137"/>
              <a:gd name="connsiteY8" fmla="*/ 13314 h 618357"/>
              <a:gd name="connsiteX9" fmla="*/ 1339516 w 1957137"/>
              <a:gd name="connsiteY9" fmla="*/ 317446 h 618357"/>
              <a:gd name="connsiteX10" fmla="*/ 1957137 w 1957137"/>
              <a:gd name="connsiteY10" fmla="*/ 272328 h 618357"/>
              <a:gd name="connsiteX0" fmla="*/ 0 w 1957137"/>
              <a:gd name="connsiteY0" fmla="*/ 175440 h 597001"/>
              <a:gd name="connsiteX1" fmla="*/ 108285 w 1957137"/>
              <a:gd name="connsiteY1" fmla="*/ 596546 h 597001"/>
              <a:gd name="connsiteX2" fmla="*/ 727577 w 1957137"/>
              <a:gd name="connsiteY2" fmla="*/ 247295 h 597001"/>
              <a:gd name="connsiteX3" fmla="*/ 487280 w 1957137"/>
              <a:gd name="connsiteY3" fmla="*/ 95564 h 597001"/>
              <a:gd name="connsiteX4" fmla="*/ 440490 w 1957137"/>
              <a:gd name="connsiteY4" fmla="*/ 358253 h 597001"/>
              <a:gd name="connsiteX5" fmla="*/ 762669 w 1957137"/>
              <a:gd name="connsiteY5" fmla="*/ 463195 h 597001"/>
              <a:gd name="connsiteX6" fmla="*/ 952166 w 1957137"/>
              <a:gd name="connsiteY6" fmla="*/ 386995 h 597001"/>
              <a:gd name="connsiteX7" fmla="*/ 1226219 w 1957137"/>
              <a:gd name="connsiteY7" fmla="*/ 68493 h 597001"/>
              <a:gd name="connsiteX8" fmla="*/ 875298 w 1957137"/>
              <a:gd name="connsiteY8" fmla="*/ 17358 h 597001"/>
              <a:gd name="connsiteX9" fmla="*/ 1339516 w 1957137"/>
              <a:gd name="connsiteY9" fmla="*/ 296090 h 597001"/>
              <a:gd name="connsiteX10" fmla="*/ 1957137 w 1957137"/>
              <a:gd name="connsiteY10" fmla="*/ 250972 h 597001"/>
              <a:gd name="connsiteX0" fmla="*/ 0 w 1957137"/>
              <a:gd name="connsiteY0" fmla="*/ 211103 h 632664"/>
              <a:gd name="connsiteX1" fmla="*/ 108285 w 1957137"/>
              <a:gd name="connsiteY1" fmla="*/ 632209 h 632664"/>
              <a:gd name="connsiteX2" fmla="*/ 727577 w 1957137"/>
              <a:gd name="connsiteY2" fmla="*/ 282958 h 632664"/>
              <a:gd name="connsiteX3" fmla="*/ 487280 w 1957137"/>
              <a:gd name="connsiteY3" fmla="*/ 131227 h 632664"/>
              <a:gd name="connsiteX4" fmla="*/ 440490 w 1957137"/>
              <a:gd name="connsiteY4" fmla="*/ 393916 h 632664"/>
              <a:gd name="connsiteX5" fmla="*/ 762669 w 1957137"/>
              <a:gd name="connsiteY5" fmla="*/ 498858 h 632664"/>
              <a:gd name="connsiteX6" fmla="*/ 952166 w 1957137"/>
              <a:gd name="connsiteY6" fmla="*/ 422658 h 632664"/>
              <a:gd name="connsiteX7" fmla="*/ 1188119 w 1957137"/>
              <a:gd name="connsiteY7" fmla="*/ 34306 h 632664"/>
              <a:gd name="connsiteX8" fmla="*/ 875298 w 1957137"/>
              <a:gd name="connsiteY8" fmla="*/ 53021 h 632664"/>
              <a:gd name="connsiteX9" fmla="*/ 1339516 w 1957137"/>
              <a:gd name="connsiteY9" fmla="*/ 331753 h 632664"/>
              <a:gd name="connsiteX10" fmla="*/ 1957137 w 1957137"/>
              <a:gd name="connsiteY10" fmla="*/ 286635 h 632664"/>
              <a:gd name="connsiteX0" fmla="*/ 0 w 1957137"/>
              <a:gd name="connsiteY0" fmla="*/ 236155 h 657716"/>
              <a:gd name="connsiteX1" fmla="*/ 108285 w 1957137"/>
              <a:gd name="connsiteY1" fmla="*/ 657261 h 657716"/>
              <a:gd name="connsiteX2" fmla="*/ 727577 w 1957137"/>
              <a:gd name="connsiteY2" fmla="*/ 308010 h 657716"/>
              <a:gd name="connsiteX3" fmla="*/ 487280 w 1957137"/>
              <a:gd name="connsiteY3" fmla="*/ 156279 h 657716"/>
              <a:gd name="connsiteX4" fmla="*/ 440490 w 1957137"/>
              <a:gd name="connsiteY4" fmla="*/ 418968 h 657716"/>
              <a:gd name="connsiteX5" fmla="*/ 762669 w 1957137"/>
              <a:gd name="connsiteY5" fmla="*/ 523910 h 657716"/>
              <a:gd name="connsiteX6" fmla="*/ 952166 w 1957137"/>
              <a:gd name="connsiteY6" fmla="*/ 447710 h 657716"/>
              <a:gd name="connsiteX7" fmla="*/ 1188119 w 1957137"/>
              <a:gd name="connsiteY7" fmla="*/ 59358 h 657716"/>
              <a:gd name="connsiteX8" fmla="*/ 875298 w 1957137"/>
              <a:gd name="connsiteY8" fmla="*/ 78073 h 657716"/>
              <a:gd name="connsiteX9" fmla="*/ 1339516 w 1957137"/>
              <a:gd name="connsiteY9" fmla="*/ 356805 h 657716"/>
              <a:gd name="connsiteX10" fmla="*/ 1957137 w 1957137"/>
              <a:gd name="connsiteY10" fmla="*/ 311687 h 657716"/>
              <a:gd name="connsiteX0" fmla="*/ 0 w 1957137"/>
              <a:gd name="connsiteY0" fmla="*/ 261735 h 683296"/>
              <a:gd name="connsiteX1" fmla="*/ 108285 w 1957137"/>
              <a:gd name="connsiteY1" fmla="*/ 682841 h 683296"/>
              <a:gd name="connsiteX2" fmla="*/ 727577 w 1957137"/>
              <a:gd name="connsiteY2" fmla="*/ 333590 h 683296"/>
              <a:gd name="connsiteX3" fmla="*/ 487280 w 1957137"/>
              <a:gd name="connsiteY3" fmla="*/ 181859 h 683296"/>
              <a:gd name="connsiteX4" fmla="*/ 440490 w 1957137"/>
              <a:gd name="connsiteY4" fmla="*/ 444548 h 683296"/>
              <a:gd name="connsiteX5" fmla="*/ 762669 w 1957137"/>
              <a:gd name="connsiteY5" fmla="*/ 549490 h 683296"/>
              <a:gd name="connsiteX6" fmla="*/ 952166 w 1957137"/>
              <a:gd name="connsiteY6" fmla="*/ 473290 h 683296"/>
              <a:gd name="connsiteX7" fmla="*/ 1188119 w 1957137"/>
              <a:gd name="connsiteY7" fmla="*/ 84938 h 683296"/>
              <a:gd name="connsiteX8" fmla="*/ 875298 w 1957137"/>
              <a:gd name="connsiteY8" fmla="*/ 103653 h 683296"/>
              <a:gd name="connsiteX9" fmla="*/ 1339516 w 1957137"/>
              <a:gd name="connsiteY9" fmla="*/ 382385 h 683296"/>
              <a:gd name="connsiteX10" fmla="*/ 1957137 w 1957137"/>
              <a:gd name="connsiteY10" fmla="*/ 337267 h 683296"/>
              <a:gd name="connsiteX0" fmla="*/ 0 w 1957137"/>
              <a:gd name="connsiteY0" fmla="*/ 261735 h 683296"/>
              <a:gd name="connsiteX1" fmla="*/ 108285 w 1957137"/>
              <a:gd name="connsiteY1" fmla="*/ 682841 h 683296"/>
              <a:gd name="connsiteX2" fmla="*/ 727577 w 1957137"/>
              <a:gd name="connsiteY2" fmla="*/ 333590 h 683296"/>
              <a:gd name="connsiteX3" fmla="*/ 487280 w 1957137"/>
              <a:gd name="connsiteY3" fmla="*/ 181859 h 683296"/>
              <a:gd name="connsiteX4" fmla="*/ 440490 w 1957137"/>
              <a:gd name="connsiteY4" fmla="*/ 444548 h 683296"/>
              <a:gd name="connsiteX5" fmla="*/ 952166 w 1957137"/>
              <a:gd name="connsiteY5" fmla="*/ 473290 h 683296"/>
              <a:gd name="connsiteX6" fmla="*/ 1188119 w 1957137"/>
              <a:gd name="connsiteY6" fmla="*/ 84938 h 683296"/>
              <a:gd name="connsiteX7" fmla="*/ 875298 w 1957137"/>
              <a:gd name="connsiteY7" fmla="*/ 103653 h 683296"/>
              <a:gd name="connsiteX8" fmla="*/ 1339516 w 1957137"/>
              <a:gd name="connsiteY8" fmla="*/ 382385 h 683296"/>
              <a:gd name="connsiteX9" fmla="*/ 1957137 w 1957137"/>
              <a:gd name="connsiteY9" fmla="*/ 337267 h 683296"/>
              <a:gd name="connsiteX0" fmla="*/ 0 w 1957137"/>
              <a:gd name="connsiteY0" fmla="*/ 237755 h 659316"/>
              <a:gd name="connsiteX1" fmla="*/ 108285 w 1957137"/>
              <a:gd name="connsiteY1" fmla="*/ 658861 h 659316"/>
              <a:gd name="connsiteX2" fmla="*/ 727577 w 1957137"/>
              <a:gd name="connsiteY2" fmla="*/ 309610 h 659316"/>
              <a:gd name="connsiteX3" fmla="*/ 487280 w 1957137"/>
              <a:gd name="connsiteY3" fmla="*/ 157879 h 659316"/>
              <a:gd name="connsiteX4" fmla="*/ 440490 w 1957137"/>
              <a:gd name="connsiteY4" fmla="*/ 420568 h 659316"/>
              <a:gd name="connsiteX5" fmla="*/ 933116 w 1957137"/>
              <a:gd name="connsiteY5" fmla="*/ 398510 h 659316"/>
              <a:gd name="connsiteX6" fmla="*/ 1188119 w 1957137"/>
              <a:gd name="connsiteY6" fmla="*/ 60958 h 659316"/>
              <a:gd name="connsiteX7" fmla="*/ 875298 w 1957137"/>
              <a:gd name="connsiteY7" fmla="*/ 79673 h 659316"/>
              <a:gd name="connsiteX8" fmla="*/ 1339516 w 1957137"/>
              <a:gd name="connsiteY8" fmla="*/ 358405 h 659316"/>
              <a:gd name="connsiteX9" fmla="*/ 1957137 w 1957137"/>
              <a:gd name="connsiteY9" fmla="*/ 313287 h 659316"/>
              <a:gd name="connsiteX0" fmla="*/ 0 w 1957137"/>
              <a:gd name="connsiteY0" fmla="*/ 237755 h 659187"/>
              <a:gd name="connsiteX1" fmla="*/ 108285 w 1957137"/>
              <a:gd name="connsiteY1" fmla="*/ 658861 h 659187"/>
              <a:gd name="connsiteX2" fmla="*/ 727577 w 1957137"/>
              <a:gd name="connsiteY2" fmla="*/ 309610 h 659187"/>
              <a:gd name="connsiteX3" fmla="*/ 440490 w 1957137"/>
              <a:gd name="connsiteY3" fmla="*/ 420568 h 659187"/>
              <a:gd name="connsiteX4" fmla="*/ 933116 w 1957137"/>
              <a:gd name="connsiteY4" fmla="*/ 398510 h 659187"/>
              <a:gd name="connsiteX5" fmla="*/ 1188119 w 1957137"/>
              <a:gd name="connsiteY5" fmla="*/ 60958 h 659187"/>
              <a:gd name="connsiteX6" fmla="*/ 875298 w 1957137"/>
              <a:gd name="connsiteY6" fmla="*/ 79673 h 659187"/>
              <a:gd name="connsiteX7" fmla="*/ 1339516 w 1957137"/>
              <a:gd name="connsiteY7" fmla="*/ 358405 h 659187"/>
              <a:gd name="connsiteX8" fmla="*/ 1957137 w 1957137"/>
              <a:gd name="connsiteY8" fmla="*/ 313287 h 659187"/>
              <a:gd name="connsiteX0" fmla="*/ 0 w 1957137"/>
              <a:gd name="connsiteY0" fmla="*/ 237755 h 659199"/>
              <a:gd name="connsiteX1" fmla="*/ 108285 w 1957137"/>
              <a:gd name="connsiteY1" fmla="*/ 658861 h 659199"/>
              <a:gd name="connsiteX2" fmla="*/ 727577 w 1957137"/>
              <a:gd name="connsiteY2" fmla="*/ 309610 h 659199"/>
              <a:gd name="connsiteX3" fmla="*/ 402390 w 1957137"/>
              <a:gd name="connsiteY3" fmla="*/ 350718 h 659199"/>
              <a:gd name="connsiteX4" fmla="*/ 933116 w 1957137"/>
              <a:gd name="connsiteY4" fmla="*/ 398510 h 659199"/>
              <a:gd name="connsiteX5" fmla="*/ 1188119 w 1957137"/>
              <a:gd name="connsiteY5" fmla="*/ 60958 h 659199"/>
              <a:gd name="connsiteX6" fmla="*/ 875298 w 1957137"/>
              <a:gd name="connsiteY6" fmla="*/ 79673 h 659199"/>
              <a:gd name="connsiteX7" fmla="*/ 1339516 w 1957137"/>
              <a:gd name="connsiteY7" fmla="*/ 358405 h 659199"/>
              <a:gd name="connsiteX8" fmla="*/ 1957137 w 1957137"/>
              <a:gd name="connsiteY8" fmla="*/ 313287 h 659199"/>
              <a:gd name="connsiteX0" fmla="*/ 0 w 1957137"/>
              <a:gd name="connsiteY0" fmla="*/ 237755 h 659199"/>
              <a:gd name="connsiteX1" fmla="*/ 108285 w 1957137"/>
              <a:gd name="connsiteY1" fmla="*/ 658861 h 659199"/>
              <a:gd name="connsiteX2" fmla="*/ 727577 w 1957137"/>
              <a:gd name="connsiteY2" fmla="*/ 309610 h 659199"/>
              <a:gd name="connsiteX3" fmla="*/ 402390 w 1957137"/>
              <a:gd name="connsiteY3" fmla="*/ 350718 h 659199"/>
              <a:gd name="connsiteX4" fmla="*/ 933116 w 1957137"/>
              <a:gd name="connsiteY4" fmla="*/ 398510 h 659199"/>
              <a:gd name="connsiteX5" fmla="*/ 1188119 w 1957137"/>
              <a:gd name="connsiteY5" fmla="*/ 60958 h 659199"/>
              <a:gd name="connsiteX6" fmla="*/ 875298 w 1957137"/>
              <a:gd name="connsiteY6" fmla="*/ 79673 h 659199"/>
              <a:gd name="connsiteX7" fmla="*/ 1339516 w 1957137"/>
              <a:gd name="connsiteY7" fmla="*/ 358405 h 659199"/>
              <a:gd name="connsiteX8" fmla="*/ 1957137 w 1957137"/>
              <a:gd name="connsiteY8" fmla="*/ 313287 h 659199"/>
              <a:gd name="connsiteX0" fmla="*/ 0 w 1957137"/>
              <a:gd name="connsiteY0" fmla="*/ 237755 h 659552"/>
              <a:gd name="connsiteX1" fmla="*/ 108285 w 1957137"/>
              <a:gd name="connsiteY1" fmla="*/ 658861 h 659552"/>
              <a:gd name="connsiteX2" fmla="*/ 727577 w 1957137"/>
              <a:gd name="connsiteY2" fmla="*/ 309610 h 659552"/>
              <a:gd name="connsiteX3" fmla="*/ 402390 w 1957137"/>
              <a:gd name="connsiteY3" fmla="*/ 350718 h 659552"/>
              <a:gd name="connsiteX4" fmla="*/ 933116 w 1957137"/>
              <a:gd name="connsiteY4" fmla="*/ 398510 h 659552"/>
              <a:gd name="connsiteX5" fmla="*/ 1188119 w 1957137"/>
              <a:gd name="connsiteY5" fmla="*/ 60958 h 659552"/>
              <a:gd name="connsiteX6" fmla="*/ 875298 w 1957137"/>
              <a:gd name="connsiteY6" fmla="*/ 79673 h 659552"/>
              <a:gd name="connsiteX7" fmla="*/ 1339516 w 1957137"/>
              <a:gd name="connsiteY7" fmla="*/ 358405 h 659552"/>
              <a:gd name="connsiteX8" fmla="*/ 1957137 w 1957137"/>
              <a:gd name="connsiteY8" fmla="*/ 313287 h 659552"/>
              <a:gd name="connsiteX0" fmla="*/ 0 w 1957137"/>
              <a:gd name="connsiteY0" fmla="*/ 237755 h 659552"/>
              <a:gd name="connsiteX1" fmla="*/ 108285 w 1957137"/>
              <a:gd name="connsiteY1" fmla="*/ 658861 h 659552"/>
              <a:gd name="connsiteX2" fmla="*/ 727577 w 1957137"/>
              <a:gd name="connsiteY2" fmla="*/ 309610 h 659552"/>
              <a:gd name="connsiteX3" fmla="*/ 402390 w 1957137"/>
              <a:gd name="connsiteY3" fmla="*/ 350718 h 659552"/>
              <a:gd name="connsiteX4" fmla="*/ 933116 w 1957137"/>
              <a:gd name="connsiteY4" fmla="*/ 398510 h 659552"/>
              <a:gd name="connsiteX5" fmla="*/ 1188119 w 1957137"/>
              <a:gd name="connsiteY5" fmla="*/ 60958 h 659552"/>
              <a:gd name="connsiteX6" fmla="*/ 875298 w 1957137"/>
              <a:gd name="connsiteY6" fmla="*/ 79673 h 659552"/>
              <a:gd name="connsiteX7" fmla="*/ 1339516 w 1957137"/>
              <a:gd name="connsiteY7" fmla="*/ 358405 h 659552"/>
              <a:gd name="connsiteX8" fmla="*/ 1957137 w 1957137"/>
              <a:gd name="connsiteY8" fmla="*/ 313287 h 659552"/>
              <a:gd name="connsiteX0" fmla="*/ 0 w 1957137"/>
              <a:gd name="connsiteY0" fmla="*/ 187757 h 609554"/>
              <a:gd name="connsiteX1" fmla="*/ 108285 w 1957137"/>
              <a:gd name="connsiteY1" fmla="*/ 608863 h 609554"/>
              <a:gd name="connsiteX2" fmla="*/ 727577 w 1957137"/>
              <a:gd name="connsiteY2" fmla="*/ 259612 h 609554"/>
              <a:gd name="connsiteX3" fmla="*/ 402390 w 1957137"/>
              <a:gd name="connsiteY3" fmla="*/ 300720 h 609554"/>
              <a:gd name="connsiteX4" fmla="*/ 933116 w 1957137"/>
              <a:gd name="connsiteY4" fmla="*/ 348512 h 609554"/>
              <a:gd name="connsiteX5" fmla="*/ 1188119 w 1957137"/>
              <a:gd name="connsiteY5" fmla="*/ 10960 h 609554"/>
              <a:gd name="connsiteX6" fmla="*/ 900698 w 1957137"/>
              <a:gd name="connsiteY6" fmla="*/ 150325 h 609554"/>
              <a:gd name="connsiteX7" fmla="*/ 1339516 w 1957137"/>
              <a:gd name="connsiteY7" fmla="*/ 308407 h 609554"/>
              <a:gd name="connsiteX8" fmla="*/ 1957137 w 1957137"/>
              <a:gd name="connsiteY8" fmla="*/ 263289 h 609554"/>
              <a:gd name="connsiteX0" fmla="*/ 0 w 1957137"/>
              <a:gd name="connsiteY0" fmla="*/ 188506 h 610303"/>
              <a:gd name="connsiteX1" fmla="*/ 108285 w 1957137"/>
              <a:gd name="connsiteY1" fmla="*/ 609612 h 610303"/>
              <a:gd name="connsiteX2" fmla="*/ 727577 w 1957137"/>
              <a:gd name="connsiteY2" fmla="*/ 260361 h 610303"/>
              <a:gd name="connsiteX3" fmla="*/ 402390 w 1957137"/>
              <a:gd name="connsiteY3" fmla="*/ 301469 h 610303"/>
              <a:gd name="connsiteX4" fmla="*/ 933116 w 1957137"/>
              <a:gd name="connsiteY4" fmla="*/ 349261 h 610303"/>
              <a:gd name="connsiteX5" fmla="*/ 1188119 w 1957137"/>
              <a:gd name="connsiteY5" fmla="*/ 11709 h 610303"/>
              <a:gd name="connsiteX6" fmla="*/ 900698 w 1957137"/>
              <a:gd name="connsiteY6" fmla="*/ 151074 h 610303"/>
              <a:gd name="connsiteX7" fmla="*/ 1339516 w 1957137"/>
              <a:gd name="connsiteY7" fmla="*/ 309156 h 610303"/>
              <a:gd name="connsiteX8" fmla="*/ 1957137 w 1957137"/>
              <a:gd name="connsiteY8" fmla="*/ 264038 h 610303"/>
              <a:gd name="connsiteX0" fmla="*/ 0 w 1957137"/>
              <a:gd name="connsiteY0" fmla="*/ 254640 h 676437"/>
              <a:gd name="connsiteX1" fmla="*/ 108285 w 1957137"/>
              <a:gd name="connsiteY1" fmla="*/ 675746 h 676437"/>
              <a:gd name="connsiteX2" fmla="*/ 727577 w 1957137"/>
              <a:gd name="connsiteY2" fmla="*/ 326495 h 676437"/>
              <a:gd name="connsiteX3" fmla="*/ 402390 w 1957137"/>
              <a:gd name="connsiteY3" fmla="*/ 367603 h 676437"/>
              <a:gd name="connsiteX4" fmla="*/ 933116 w 1957137"/>
              <a:gd name="connsiteY4" fmla="*/ 415395 h 676437"/>
              <a:gd name="connsiteX5" fmla="*/ 1188119 w 1957137"/>
              <a:gd name="connsiteY5" fmla="*/ 77843 h 676437"/>
              <a:gd name="connsiteX6" fmla="*/ 900698 w 1957137"/>
              <a:gd name="connsiteY6" fmla="*/ 217208 h 676437"/>
              <a:gd name="connsiteX7" fmla="*/ 1339516 w 1957137"/>
              <a:gd name="connsiteY7" fmla="*/ 375290 h 676437"/>
              <a:gd name="connsiteX8" fmla="*/ 1957137 w 1957137"/>
              <a:gd name="connsiteY8" fmla="*/ 330172 h 676437"/>
              <a:gd name="connsiteX0" fmla="*/ 0 w 1957137"/>
              <a:gd name="connsiteY0" fmla="*/ 240966 h 662763"/>
              <a:gd name="connsiteX1" fmla="*/ 108285 w 1957137"/>
              <a:gd name="connsiteY1" fmla="*/ 662072 h 662763"/>
              <a:gd name="connsiteX2" fmla="*/ 727577 w 1957137"/>
              <a:gd name="connsiteY2" fmla="*/ 312821 h 662763"/>
              <a:gd name="connsiteX3" fmla="*/ 402390 w 1957137"/>
              <a:gd name="connsiteY3" fmla="*/ 353929 h 662763"/>
              <a:gd name="connsiteX4" fmla="*/ 933116 w 1957137"/>
              <a:gd name="connsiteY4" fmla="*/ 401721 h 662763"/>
              <a:gd name="connsiteX5" fmla="*/ 1188119 w 1957137"/>
              <a:gd name="connsiteY5" fmla="*/ 64169 h 662763"/>
              <a:gd name="connsiteX6" fmla="*/ 900698 w 1957137"/>
              <a:gd name="connsiteY6" fmla="*/ 203534 h 662763"/>
              <a:gd name="connsiteX7" fmla="*/ 1320466 w 1957137"/>
              <a:gd name="connsiteY7" fmla="*/ 393366 h 662763"/>
              <a:gd name="connsiteX8" fmla="*/ 1957137 w 1957137"/>
              <a:gd name="connsiteY8" fmla="*/ 316498 h 662763"/>
              <a:gd name="connsiteX0" fmla="*/ 0 w 1969837"/>
              <a:gd name="connsiteY0" fmla="*/ 240966 h 662763"/>
              <a:gd name="connsiteX1" fmla="*/ 108285 w 1969837"/>
              <a:gd name="connsiteY1" fmla="*/ 662072 h 662763"/>
              <a:gd name="connsiteX2" fmla="*/ 727577 w 1969837"/>
              <a:gd name="connsiteY2" fmla="*/ 312821 h 662763"/>
              <a:gd name="connsiteX3" fmla="*/ 402390 w 1969837"/>
              <a:gd name="connsiteY3" fmla="*/ 353929 h 662763"/>
              <a:gd name="connsiteX4" fmla="*/ 933116 w 1969837"/>
              <a:gd name="connsiteY4" fmla="*/ 401721 h 662763"/>
              <a:gd name="connsiteX5" fmla="*/ 1188119 w 1969837"/>
              <a:gd name="connsiteY5" fmla="*/ 64169 h 662763"/>
              <a:gd name="connsiteX6" fmla="*/ 900698 w 1969837"/>
              <a:gd name="connsiteY6" fmla="*/ 203534 h 662763"/>
              <a:gd name="connsiteX7" fmla="*/ 1320466 w 1969837"/>
              <a:gd name="connsiteY7" fmla="*/ 393366 h 662763"/>
              <a:gd name="connsiteX8" fmla="*/ 1969837 w 1969837"/>
              <a:gd name="connsiteY8" fmla="*/ 379998 h 662763"/>
              <a:gd name="connsiteX0" fmla="*/ 0 w 1969837"/>
              <a:gd name="connsiteY0" fmla="*/ 239512 h 661309"/>
              <a:gd name="connsiteX1" fmla="*/ 108285 w 1969837"/>
              <a:gd name="connsiteY1" fmla="*/ 660618 h 661309"/>
              <a:gd name="connsiteX2" fmla="*/ 727577 w 1969837"/>
              <a:gd name="connsiteY2" fmla="*/ 311367 h 661309"/>
              <a:gd name="connsiteX3" fmla="*/ 402390 w 1969837"/>
              <a:gd name="connsiteY3" fmla="*/ 352475 h 661309"/>
              <a:gd name="connsiteX4" fmla="*/ 933116 w 1969837"/>
              <a:gd name="connsiteY4" fmla="*/ 400267 h 661309"/>
              <a:gd name="connsiteX5" fmla="*/ 1188119 w 1969837"/>
              <a:gd name="connsiteY5" fmla="*/ 62715 h 661309"/>
              <a:gd name="connsiteX6" fmla="*/ 900698 w 1969837"/>
              <a:gd name="connsiteY6" fmla="*/ 202080 h 661309"/>
              <a:gd name="connsiteX7" fmla="*/ 1301416 w 1969837"/>
              <a:gd name="connsiteY7" fmla="*/ 328412 h 661309"/>
              <a:gd name="connsiteX8" fmla="*/ 1969837 w 1969837"/>
              <a:gd name="connsiteY8" fmla="*/ 378544 h 661309"/>
              <a:gd name="connsiteX0" fmla="*/ 0 w 1969837"/>
              <a:gd name="connsiteY0" fmla="*/ 241263 h 663060"/>
              <a:gd name="connsiteX1" fmla="*/ 108285 w 1969837"/>
              <a:gd name="connsiteY1" fmla="*/ 662369 h 663060"/>
              <a:gd name="connsiteX2" fmla="*/ 727577 w 1969837"/>
              <a:gd name="connsiteY2" fmla="*/ 313118 h 663060"/>
              <a:gd name="connsiteX3" fmla="*/ 402390 w 1969837"/>
              <a:gd name="connsiteY3" fmla="*/ 354226 h 663060"/>
              <a:gd name="connsiteX4" fmla="*/ 933116 w 1969837"/>
              <a:gd name="connsiteY4" fmla="*/ 402018 h 663060"/>
              <a:gd name="connsiteX5" fmla="*/ 1188119 w 1969837"/>
              <a:gd name="connsiteY5" fmla="*/ 64466 h 663060"/>
              <a:gd name="connsiteX6" fmla="*/ 900698 w 1969837"/>
              <a:gd name="connsiteY6" fmla="*/ 203831 h 663060"/>
              <a:gd name="connsiteX7" fmla="*/ 1339516 w 1969837"/>
              <a:gd name="connsiteY7" fmla="*/ 406363 h 663060"/>
              <a:gd name="connsiteX8" fmla="*/ 1969837 w 1969837"/>
              <a:gd name="connsiteY8" fmla="*/ 380295 h 663060"/>
              <a:gd name="connsiteX0" fmla="*/ 0 w 1969837"/>
              <a:gd name="connsiteY0" fmla="*/ 252482 h 674279"/>
              <a:gd name="connsiteX1" fmla="*/ 108285 w 1969837"/>
              <a:gd name="connsiteY1" fmla="*/ 673588 h 674279"/>
              <a:gd name="connsiteX2" fmla="*/ 727577 w 1969837"/>
              <a:gd name="connsiteY2" fmla="*/ 324337 h 674279"/>
              <a:gd name="connsiteX3" fmla="*/ 402390 w 1969837"/>
              <a:gd name="connsiteY3" fmla="*/ 365445 h 674279"/>
              <a:gd name="connsiteX4" fmla="*/ 933116 w 1969837"/>
              <a:gd name="connsiteY4" fmla="*/ 413237 h 674279"/>
              <a:gd name="connsiteX5" fmla="*/ 1188119 w 1969837"/>
              <a:gd name="connsiteY5" fmla="*/ 75685 h 674279"/>
              <a:gd name="connsiteX6" fmla="*/ 900698 w 1969837"/>
              <a:gd name="connsiteY6" fmla="*/ 215050 h 674279"/>
              <a:gd name="connsiteX7" fmla="*/ 1339516 w 1969837"/>
              <a:gd name="connsiteY7" fmla="*/ 417582 h 674279"/>
              <a:gd name="connsiteX8" fmla="*/ 1969837 w 1969837"/>
              <a:gd name="connsiteY8" fmla="*/ 391514 h 674279"/>
              <a:gd name="connsiteX0" fmla="*/ 0 w 1969837"/>
              <a:gd name="connsiteY0" fmla="*/ 192745 h 614542"/>
              <a:gd name="connsiteX1" fmla="*/ 108285 w 1969837"/>
              <a:gd name="connsiteY1" fmla="*/ 613851 h 614542"/>
              <a:gd name="connsiteX2" fmla="*/ 727577 w 1969837"/>
              <a:gd name="connsiteY2" fmla="*/ 264600 h 614542"/>
              <a:gd name="connsiteX3" fmla="*/ 402390 w 1969837"/>
              <a:gd name="connsiteY3" fmla="*/ 305708 h 614542"/>
              <a:gd name="connsiteX4" fmla="*/ 933116 w 1969837"/>
              <a:gd name="connsiteY4" fmla="*/ 353500 h 614542"/>
              <a:gd name="connsiteX5" fmla="*/ 1194469 w 1969837"/>
              <a:gd name="connsiteY5" fmla="*/ 73098 h 614542"/>
              <a:gd name="connsiteX6" fmla="*/ 900698 w 1969837"/>
              <a:gd name="connsiteY6" fmla="*/ 155313 h 614542"/>
              <a:gd name="connsiteX7" fmla="*/ 1339516 w 1969837"/>
              <a:gd name="connsiteY7" fmla="*/ 357845 h 614542"/>
              <a:gd name="connsiteX8" fmla="*/ 1969837 w 1969837"/>
              <a:gd name="connsiteY8" fmla="*/ 331777 h 614542"/>
              <a:gd name="connsiteX0" fmla="*/ 0 w 1969837"/>
              <a:gd name="connsiteY0" fmla="*/ 203883 h 625680"/>
              <a:gd name="connsiteX1" fmla="*/ 108285 w 1969837"/>
              <a:gd name="connsiteY1" fmla="*/ 624989 h 625680"/>
              <a:gd name="connsiteX2" fmla="*/ 727577 w 1969837"/>
              <a:gd name="connsiteY2" fmla="*/ 275738 h 625680"/>
              <a:gd name="connsiteX3" fmla="*/ 402390 w 1969837"/>
              <a:gd name="connsiteY3" fmla="*/ 316846 h 625680"/>
              <a:gd name="connsiteX4" fmla="*/ 933116 w 1969837"/>
              <a:gd name="connsiteY4" fmla="*/ 364638 h 625680"/>
              <a:gd name="connsiteX5" fmla="*/ 1194469 w 1969837"/>
              <a:gd name="connsiteY5" fmla="*/ 84236 h 625680"/>
              <a:gd name="connsiteX6" fmla="*/ 900698 w 1969837"/>
              <a:gd name="connsiteY6" fmla="*/ 166451 h 625680"/>
              <a:gd name="connsiteX7" fmla="*/ 1339516 w 1969837"/>
              <a:gd name="connsiteY7" fmla="*/ 368983 h 625680"/>
              <a:gd name="connsiteX8" fmla="*/ 1969837 w 1969837"/>
              <a:gd name="connsiteY8" fmla="*/ 342915 h 625680"/>
              <a:gd name="connsiteX0" fmla="*/ 0 w 1969837"/>
              <a:gd name="connsiteY0" fmla="*/ 232300 h 654097"/>
              <a:gd name="connsiteX1" fmla="*/ 108285 w 1969837"/>
              <a:gd name="connsiteY1" fmla="*/ 653406 h 654097"/>
              <a:gd name="connsiteX2" fmla="*/ 727577 w 1969837"/>
              <a:gd name="connsiteY2" fmla="*/ 304155 h 654097"/>
              <a:gd name="connsiteX3" fmla="*/ 402390 w 1969837"/>
              <a:gd name="connsiteY3" fmla="*/ 345263 h 654097"/>
              <a:gd name="connsiteX4" fmla="*/ 933116 w 1969837"/>
              <a:gd name="connsiteY4" fmla="*/ 393055 h 654097"/>
              <a:gd name="connsiteX5" fmla="*/ 1194469 w 1969837"/>
              <a:gd name="connsiteY5" fmla="*/ 112653 h 654097"/>
              <a:gd name="connsiteX6" fmla="*/ 900698 w 1969837"/>
              <a:gd name="connsiteY6" fmla="*/ 194868 h 654097"/>
              <a:gd name="connsiteX7" fmla="*/ 1339516 w 1969837"/>
              <a:gd name="connsiteY7" fmla="*/ 397400 h 654097"/>
              <a:gd name="connsiteX8" fmla="*/ 1969837 w 1969837"/>
              <a:gd name="connsiteY8" fmla="*/ 371332 h 654097"/>
              <a:gd name="connsiteX0" fmla="*/ 0 w 1969837"/>
              <a:gd name="connsiteY0" fmla="*/ 232300 h 653750"/>
              <a:gd name="connsiteX1" fmla="*/ 108285 w 1969837"/>
              <a:gd name="connsiteY1" fmla="*/ 653406 h 653750"/>
              <a:gd name="connsiteX2" fmla="*/ 721227 w 1969837"/>
              <a:gd name="connsiteY2" fmla="*/ 285105 h 653750"/>
              <a:gd name="connsiteX3" fmla="*/ 402390 w 1969837"/>
              <a:gd name="connsiteY3" fmla="*/ 345263 h 653750"/>
              <a:gd name="connsiteX4" fmla="*/ 933116 w 1969837"/>
              <a:gd name="connsiteY4" fmla="*/ 393055 h 653750"/>
              <a:gd name="connsiteX5" fmla="*/ 1194469 w 1969837"/>
              <a:gd name="connsiteY5" fmla="*/ 112653 h 653750"/>
              <a:gd name="connsiteX6" fmla="*/ 900698 w 1969837"/>
              <a:gd name="connsiteY6" fmla="*/ 194868 h 653750"/>
              <a:gd name="connsiteX7" fmla="*/ 1339516 w 1969837"/>
              <a:gd name="connsiteY7" fmla="*/ 397400 h 653750"/>
              <a:gd name="connsiteX8" fmla="*/ 1969837 w 1969837"/>
              <a:gd name="connsiteY8" fmla="*/ 371332 h 653750"/>
              <a:gd name="connsiteX0" fmla="*/ 0 w 1969837"/>
              <a:gd name="connsiteY0" fmla="*/ 232300 h 653750"/>
              <a:gd name="connsiteX1" fmla="*/ 108285 w 1969837"/>
              <a:gd name="connsiteY1" fmla="*/ 653406 h 653750"/>
              <a:gd name="connsiteX2" fmla="*/ 721227 w 1969837"/>
              <a:gd name="connsiteY2" fmla="*/ 285105 h 653750"/>
              <a:gd name="connsiteX3" fmla="*/ 402390 w 1969837"/>
              <a:gd name="connsiteY3" fmla="*/ 345263 h 653750"/>
              <a:gd name="connsiteX4" fmla="*/ 933116 w 1969837"/>
              <a:gd name="connsiteY4" fmla="*/ 393055 h 653750"/>
              <a:gd name="connsiteX5" fmla="*/ 1194469 w 1969837"/>
              <a:gd name="connsiteY5" fmla="*/ 112653 h 653750"/>
              <a:gd name="connsiteX6" fmla="*/ 900698 w 1969837"/>
              <a:gd name="connsiteY6" fmla="*/ 194868 h 653750"/>
              <a:gd name="connsiteX7" fmla="*/ 1339516 w 1969837"/>
              <a:gd name="connsiteY7" fmla="*/ 397400 h 653750"/>
              <a:gd name="connsiteX8" fmla="*/ 1969837 w 1969837"/>
              <a:gd name="connsiteY8" fmla="*/ 371332 h 653750"/>
              <a:gd name="connsiteX0" fmla="*/ 0 w 1969837"/>
              <a:gd name="connsiteY0" fmla="*/ 232300 h 653750"/>
              <a:gd name="connsiteX1" fmla="*/ 108285 w 1969837"/>
              <a:gd name="connsiteY1" fmla="*/ 653406 h 653750"/>
              <a:gd name="connsiteX2" fmla="*/ 721227 w 1969837"/>
              <a:gd name="connsiteY2" fmla="*/ 285105 h 653750"/>
              <a:gd name="connsiteX3" fmla="*/ 402390 w 1969837"/>
              <a:gd name="connsiteY3" fmla="*/ 345263 h 653750"/>
              <a:gd name="connsiteX4" fmla="*/ 933116 w 1969837"/>
              <a:gd name="connsiteY4" fmla="*/ 393055 h 653750"/>
              <a:gd name="connsiteX5" fmla="*/ 1194469 w 1969837"/>
              <a:gd name="connsiteY5" fmla="*/ 112653 h 653750"/>
              <a:gd name="connsiteX6" fmla="*/ 900698 w 1969837"/>
              <a:gd name="connsiteY6" fmla="*/ 194868 h 653750"/>
              <a:gd name="connsiteX7" fmla="*/ 1339516 w 1969837"/>
              <a:gd name="connsiteY7" fmla="*/ 397400 h 653750"/>
              <a:gd name="connsiteX8" fmla="*/ 1969837 w 1969837"/>
              <a:gd name="connsiteY8" fmla="*/ 371332 h 653750"/>
              <a:gd name="connsiteX0" fmla="*/ 0 w 1969837"/>
              <a:gd name="connsiteY0" fmla="*/ 232300 h 653581"/>
              <a:gd name="connsiteX1" fmla="*/ 108285 w 1969837"/>
              <a:gd name="connsiteY1" fmla="*/ 653406 h 653581"/>
              <a:gd name="connsiteX2" fmla="*/ 721227 w 1969837"/>
              <a:gd name="connsiteY2" fmla="*/ 285105 h 653581"/>
              <a:gd name="connsiteX3" fmla="*/ 427790 w 1969837"/>
              <a:gd name="connsiteY3" fmla="*/ 345263 h 653581"/>
              <a:gd name="connsiteX4" fmla="*/ 933116 w 1969837"/>
              <a:gd name="connsiteY4" fmla="*/ 393055 h 653581"/>
              <a:gd name="connsiteX5" fmla="*/ 1194469 w 1969837"/>
              <a:gd name="connsiteY5" fmla="*/ 112653 h 653581"/>
              <a:gd name="connsiteX6" fmla="*/ 900698 w 1969837"/>
              <a:gd name="connsiteY6" fmla="*/ 194868 h 653581"/>
              <a:gd name="connsiteX7" fmla="*/ 1339516 w 1969837"/>
              <a:gd name="connsiteY7" fmla="*/ 397400 h 653581"/>
              <a:gd name="connsiteX8" fmla="*/ 1969837 w 1969837"/>
              <a:gd name="connsiteY8" fmla="*/ 371332 h 653581"/>
              <a:gd name="connsiteX0" fmla="*/ 0 w 1969837"/>
              <a:gd name="connsiteY0" fmla="*/ 232300 h 653581"/>
              <a:gd name="connsiteX1" fmla="*/ 108285 w 1969837"/>
              <a:gd name="connsiteY1" fmla="*/ 653406 h 653581"/>
              <a:gd name="connsiteX2" fmla="*/ 721227 w 1969837"/>
              <a:gd name="connsiteY2" fmla="*/ 285105 h 653581"/>
              <a:gd name="connsiteX3" fmla="*/ 427790 w 1969837"/>
              <a:gd name="connsiteY3" fmla="*/ 345263 h 653581"/>
              <a:gd name="connsiteX4" fmla="*/ 933116 w 1969837"/>
              <a:gd name="connsiteY4" fmla="*/ 393055 h 653581"/>
              <a:gd name="connsiteX5" fmla="*/ 1194469 w 1969837"/>
              <a:gd name="connsiteY5" fmla="*/ 112653 h 653581"/>
              <a:gd name="connsiteX6" fmla="*/ 900698 w 1969837"/>
              <a:gd name="connsiteY6" fmla="*/ 194868 h 653581"/>
              <a:gd name="connsiteX7" fmla="*/ 1339516 w 1969837"/>
              <a:gd name="connsiteY7" fmla="*/ 397400 h 653581"/>
              <a:gd name="connsiteX8" fmla="*/ 1969837 w 1969837"/>
              <a:gd name="connsiteY8" fmla="*/ 371332 h 653581"/>
              <a:gd name="connsiteX0" fmla="*/ 0 w 1969837"/>
              <a:gd name="connsiteY0" fmla="*/ 232300 h 653593"/>
              <a:gd name="connsiteX1" fmla="*/ 108285 w 1969837"/>
              <a:gd name="connsiteY1" fmla="*/ 653406 h 653593"/>
              <a:gd name="connsiteX2" fmla="*/ 721227 w 1969837"/>
              <a:gd name="connsiteY2" fmla="*/ 285105 h 653593"/>
              <a:gd name="connsiteX3" fmla="*/ 427790 w 1969837"/>
              <a:gd name="connsiteY3" fmla="*/ 345263 h 653593"/>
              <a:gd name="connsiteX4" fmla="*/ 933116 w 1969837"/>
              <a:gd name="connsiteY4" fmla="*/ 393055 h 653593"/>
              <a:gd name="connsiteX5" fmla="*/ 1194469 w 1969837"/>
              <a:gd name="connsiteY5" fmla="*/ 112653 h 653593"/>
              <a:gd name="connsiteX6" fmla="*/ 900698 w 1969837"/>
              <a:gd name="connsiteY6" fmla="*/ 194868 h 653593"/>
              <a:gd name="connsiteX7" fmla="*/ 1339516 w 1969837"/>
              <a:gd name="connsiteY7" fmla="*/ 397400 h 653593"/>
              <a:gd name="connsiteX8" fmla="*/ 1969837 w 1969837"/>
              <a:gd name="connsiteY8" fmla="*/ 371332 h 653593"/>
              <a:gd name="connsiteX0" fmla="*/ 0 w 1969837"/>
              <a:gd name="connsiteY0" fmla="*/ 232300 h 653593"/>
              <a:gd name="connsiteX1" fmla="*/ 108285 w 1969837"/>
              <a:gd name="connsiteY1" fmla="*/ 653406 h 653593"/>
              <a:gd name="connsiteX2" fmla="*/ 721227 w 1969837"/>
              <a:gd name="connsiteY2" fmla="*/ 285105 h 653593"/>
              <a:gd name="connsiteX3" fmla="*/ 427790 w 1969837"/>
              <a:gd name="connsiteY3" fmla="*/ 345263 h 653593"/>
              <a:gd name="connsiteX4" fmla="*/ 933116 w 1969837"/>
              <a:gd name="connsiteY4" fmla="*/ 393055 h 653593"/>
              <a:gd name="connsiteX5" fmla="*/ 1194469 w 1969837"/>
              <a:gd name="connsiteY5" fmla="*/ 112653 h 653593"/>
              <a:gd name="connsiteX6" fmla="*/ 900698 w 1969837"/>
              <a:gd name="connsiteY6" fmla="*/ 194868 h 653593"/>
              <a:gd name="connsiteX7" fmla="*/ 1339516 w 1969837"/>
              <a:gd name="connsiteY7" fmla="*/ 397400 h 653593"/>
              <a:gd name="connsiteX8" fmla="*/ 1969837 w 1969837"/>
              <a:gd name="connsiteY8" fmla="*/ 371332 h 653593"/>
              <a:gd name="connsiteX0" fmla="*/ 0 w 1969837"/>
              <a:gd name="connsiteY0" fmla="*/ 232300 h 653581"/>
              <a:gd name="connsiteX1" fmla="*/ 108285 w 1969837"/>
              <a:gd name="connsiteY1" fmla="*/ 653406 h 653581"/>
              <a:gd name="connsiteX2" fmla="*/ 721227 w 1969837"/>
              <a:gd name="connsiteY2" fmla="*/ 285105 h 653581"/>
              <a:gd name="connsiteX3" fmla="*/ 459540 w 1969837"/>
              <a:gd name="connsiteY3" fmla="*/ 338913 h 653581"/>
              <a:gd name="connsiteX4" fmla="*/ 933116 w 1969837"/>
              <a:gd name="connsiteY4" fmla="*/ 393055 h 653581"/>
              <a:gd name="connsiteX5" fmla="*/ 1194469 w 1969837"/>
              <a:gd name="connsiteY5" fmla="*/ 112653 h 653581"/>
              <a:gd name="connsiteX6" fmla="*/ 900698 w 1969837"/>
              <a:gd name="connsiteY6" fmla="*/ 194868 h 653581"/>
              <a:gd name="connsiteX7" fmla="*/ 1339516 w 1969837"/>
              <a:gd name="connsiteY7" fmla="*/ 397400 h 653581"/>
              <a:gd name="connsiteX8" fmla="*/ 1969837 w 1969837"/>
              <a:gd name="connsiteY8" fmla="*/ 371332 h 653581"/>
              <a:gd name="connsiteX0" fmla="*/ 0 w 1969837"/>
              <a:gd name="connsiteY0" fmla="*/ 232300 h 653581"/>
              <a:gd name="connsiteX1" fmla="*/ 108285 w 1969837"/>
              <a:gd name="connsiteY1" fmla="*/ 653406 h 653581"/>
              <a:gd name="connsiteX2" fmla="*/ 721227 w 1969837"/>
              <a:gd name="connsiteY2" fmla="*/ 285105 h 653581"/>
              <a:gd name="connsiteX3" fmla="*/ 459540 w 1969837"/>
              <a:gd name="connsiteY3" fmla="*/ 338913 h 653581"/>
              <a:gd name="connsiteX4" fmla="*/ 933116 w 1969837"/>
              <a:gd name="connsiteY4" fmla="*/ 393055 h 653581"/>
              <a:gd name="connsiteX5" fmla="*/ 1194469 w 1969837"/>
              <a:gd name="connsiteY5" fmla="*/ 112653 h 653581"/>
              <a:gd name="connsiteX6" fmla="*/ 900698 w 1969837"/>
              <a:gd name="connsiteY6" fmla="*/ 194868 h 653581"/>
              <a:gd name="connsiteX7" fmla="*/ 1339516 w 1969837"/>
              <a:gd name="connsiteY7" fmla="*/ 397400 h 653581"/>
              <a:gd name="connsiteX8" fmla="*/ 1969837 w 1969837"/>
              <a:gd name="connsiteY8" fmla="*/ 371332 h 653581"/>
              <a:gd name="connsiteX0" fmla="*/ 0 w 1969837"/>
              <a:gd name="connsiteY0" fmla="*/ 232300 h 653596"/>
              <a:gd name="connsiteX1" fmla="*/ 108285 w 1969837"/>
              <a:gd name="connsiteY1" fmla="*/ 653406 h 653596"/>
              <a:gd name="connsiteX2" fmla="*/ 721227 w 1969837"/>
              <a:gd name="connsiteY2" fmla="*/ 285105 h 653596"/>
              <a:gd name="connsiteX3" fmla="*/ 459540 w 1969837"/>
              <a:gd name="connsiteY3" fmla="*/ 338913 h 653596"/>
              <a:gd name="connsiteX4" fmla="*/ 933116 w 1969837"/>
              <a:gd name="connsiteY4" fmla="*/ 393055 h 653596"/>
              <a:gd name="connsiteX5" fmla="*/ 1194469 w 1969837"/>
              <a:gd name="connsiteY5" fmla="*/ 112653 h 653596"/>
              <a:gd name="connsiteX6" fmla="*/ 900698 w 1969837"/>
              <a:gd name="connsiteY6" fmla="*/ 194868 h 653596"/>
              <a:gd name="connsiteX7" fmla="*/ 1339516 w 1969837"/>
              <a:gd name="connsiteY7" fmla="*/ 397400 h 653596"/>
              <a:gd name="connsiteX8" fmla="*/ 1969837 w 1969837"/>
              <a:gd name="connsiteY8" fmla="*/ 371332 h 653596"/>
              <a:gd name="connsiteX0" fmla="*/ 0 w 1969837"/>
              <a:gd name="connsiteY0" fmla="*/ 232300 h 653740"/>
              <a:gd name="connsiteX1" fmla="*/ 108285 w 1969837"/>
              <a:gd name="connsiteY1" fmla="*/ 653406 h 653740"/>
              <a:gd name="connsiteX2" fmla="*/ 721227 w 1969837"/>
              <a:gd name="connsiteY2" fmla="*/ 285105 h 653740"/>
              <a:gd name="connsiteX3" fmla="*/ 459540 w 1969837"/>
              <a:gd name="connsiteY3" fmla="*/ 338913 h 653740"/>
              <a:gd name="connsiteX4" fmla="*/ 933116 w 1969837"/>
              <a:gd name="connsiteY4" fmla="*/ 393055 h 653740"/>
              <a:gd name="connsiteX5" fmla="*/ 1194469 w 1969837"/>
              <a:gd name="connsiteY5" fmla="*/ 112653 h 653740"/>
              <a:gd name="connsiteX6" fmla="*/ 900698 w 1969837"/>
              <a:gd name="connsiteY6" fmla="*/ 194868 h 653740"/>
              <a:gd name="connsiteX7" fmla="*/ 1339516 w 1969837"/>
              <a:gd name="connsiteY7" fmla="*/ 397400 h 653740"/>
              <a:gd name="connsiteX8" fmla="*/ 1969837 w 1969837"/>
              <a:gd name="connsiteY8" fmla="*/ 371332 h 653740"/>
              <a:gd name="connsiteX0" fmla="*/ 0 w 1969837"/>
              <a:gd name="connsiteY0" fmla="*/ 232300 h 653740"/>
              <a:gd name="connsiteX1" fmla="*/ 108285 w 1969837"/>
              <a:gd name="connsiteY1" fmla="*/ 653406 h 653740"/>
              <a:gd name="connsiteX2" fmla="*/ 721227 w 1969837"/>
              <a:gd name="connsiteY2" fmla="*/ 285105 h 653740"/>
              <a:gd name="connsiteX3" fmla="*/ 459540 w 1969837"/>
              <a:gd name="connsiteY3" fmla="*/ 338913 h 653740"/>
              <a:gd name="connsiteX4" fmla="*/ 933116 w 1969837"/>
              <a:gd name="connsiteY4" fmla="*/ 393055 h 653740"/>
              <a:gd name="connsiteX5" fmla="*/ 1194469 w 1969837"/>
              <a:gd name="connsiteY5" fmla="*/ 112653 h 653740"/>
              <a:gd name="connsiteX6" fmla="*/ 900698 w 1969837"/>
              <a:gd name="connsiteY6" fmla="*/ 194868 h 653740"/>
              <a:gd name="connsiteX7" fmla="*/ 1339516 w 1969837"/>
              <a:gd name="connsiteY7" fmla="*/ 397400 h 653740"/>
              <a:gd name="connsiteX8" fmla="*/ 1969837 w 1969837"/>
              <a:gd name="connsiteY8" fmla="*/ 371332 h 653740"/>
              <a:gd name="connsiteX0" fmla="*/ 0 w 1969837"/>
              <a:gd name="connsiteY0" fmla="*/ 232300 h 653740"/>
              <a:gd name="connsiteX1" fmla="*/ 108285 w 1969837"/>
              <a:gd name="connsiteY1" fmla="*/ 653406 h 653740"/>
              <a:gd name="connsiteX2" fmla="*/ 721227 w 1969837"/>
              <a:gd name="connsiteY2" fmla="*/ 285105 h 653740"/>
              <a:gd name="connsiteX3" fmla="*/ 459540 w 1969837"/>
              <a:gd name="connsiteY3" fmla="*/ 338913 h 653740"/>
              <a:gd name="connsiteX4" fmla="*/ 933116 w 1969837"/>
              <a:gd name="connsiteY4" fmla="*/ 393055 h 653740"/>
              <a:gd name="connsiteX5" fmla="*/ 1194469 w 1969837"/>
              <a:gd name="connsiteY5" fmla="*/ 112653 h 653740"/>
              <a:gd name="connsiteX6" fmla="*/ 900698 w 1969837"/>
              <a:gd name="connsiteY6" fmla="*/ 194868 h 653740"/>
              <a:gd name="connsiteX7" fmla="*/ 1339516 w 1969837"/>
              <a:gd name="connsiteY7" fmla="*/ 397400 h 653740"/>
              <a:gd name="connsiteX8" fmla="*/ 1969837 w 1969837"/>
              <a:gd name="connsiteY8" fmla="*/ 371332 h 653740"/>
              <a:gd name="connsiteX0" fmla="*/ 0 w 1969837"/>
              <a:gd name="connsiteY0" fmla="*/ 141805 h 563245"/>
              <a:gd name="connsiteX1" fmla="*/ 108285 w 1969837"/>
              <a:gd name="connsiteY1" fmla="*/ 562911 h 563245"/>
              <a:gd name="connsiteX2" fmla="*/ 721227 w 1969837"/>
              <a:gd name="connsiteY2" fmla="*/ 194610 h 563245"/>
              <a:gd name="connsiteX3" fmla="*/ 459540 w 1969837"/>
              <a:gd name="connsiteY3" fmla="*/ 248418 h 563245"/>
              <a:gd name="connsiteX4" fmla="*/ 933116 w 1969837"/>
              <a:gd name="connsiteY4" fmla="*/ 302560 h 563245"/>
              <a:gd name="connsiteX5" fmla="*/ 1194469 w 1969837"/>
              <a:gd name="connsiteY5" fmla="*/ 22158 h 563245"/>
              <a:gd name="connsiteX6" fmla="*/ 875298 w 1969837"/>
              <a:gd name="connsiteY6" fmla="*/ 136123 h 563245"/>
              <a:gd name="connsiteX7" fmla="*/ 1339516 w 1969837"/>
              <a:gd name="connsiteY7" fmla="*/ 306905 h 563245"/>
              <a:gd name="connsiteX8" fmla="*/ 1969837 w 1969837"/>
              <a:gd name="connsiteY8" fmla="*/ 280837 h 563245"/>
              <a:gd name="connsiteX0" fmla="*/ 0 w 1969837"/>
              <a:gd name="connsiteY0" fmla="*/ 180982 h 602422"/>
              <a:gd name="connsiteX1" fmla="*/ 108285 w 1969837"/>
              <a:gd name="connsiteY1" fmla="*/ 602088 h 602422"/>
              <a:gd name="connsiteX2" fmla="*/ 721227 w 1969837"/>
              <a:gd name="connsiteY2" fmla="*/ 233787 h 602422"/>
              <a:gd name="connsiteX3" fmla="*/ 459540 w 1969837"/>
              <a:gd name="connsiteY3" fmla="*/ 287595 h 602422"/>
              <a:gd name="connsiteX4" fmla="*/ 933116 w 1969837"/>
              <a:gd name="connsiteY4" fmla="*/ 341737 h 602422"/>
              <a:gd name="connsiteX5" fmla="*/ 1194469 w 1969837"/>
              <a:gd name="connsiteY5" fmla="*/ 61335 h 602422"/>
              <a:gd name="connsiteX6" fmla="*/ 875298 w 1969837"/>
              <a:gd name="connsiteY6" fmla="*/ 175300 h 602422"/>
              <a:gd name="connsiteX7" fmla="*/ 1339516 w 1969837"/>
              <a:gd name="connsiteY7" fmla="*/ 346082 h 602422"/>
              <a:gd name="connsiteX8" fmla="*/ 1969837 w 1969837"/>
              <a:gd name="connsiteY8" fmla="*/ 320014 h 602422"/>
              <a:gd name="connsiteX0" fmla="*/ 0 w 1969837"/>
              <a:gd name="connsiteY0" fmla="*/ 103658 h 525098"/>
              <a:gd name="connsiteX1" fmla="*/ 108285 w 1969837"/>
              <a:gd name="connsiteY1" fmla="*/ 524764 h 525098"/>
              <a:gd name="connsiteX2" fmla="*/ 721227 w 1969837"/>
              <a:gd name="connsiteY2" fmla="*/ 156463 h 525098"/>
              <a:gd name="connsiteX3" fmla="*/ 459540 w 1969837"/>
              <a:gd name="connsiteY3" fmla="*/ 210271 h 525098"/>
              <a:gd name="connsiteX4" fmla="*/ 933116 w 1969837"/>
              <a:gd name="connsiteY4" fmla="*/ 264413 h 525098"/>
              <a:gd name="connsiteX5" fmla="*/ 1150019 w 1969837"/>
              <a:gd name="connsiteY5" fmla="*/ 47511 h 525098"/>
              <a:gd name="connsiteX6" fmla="*/ 875298 w 1969837"/>
              <a:gd name="connsiteY6" fmla="*/ 97976 h 525098"/>
              <a:gd name="connsiteX7" fmla="*/ 1339516 w 1969837"/>
              <a:gd name="connsiteY7" fmla="*/ 268758 h 525098"/>
              <a:gd name="connsiteX8" fmla="*/ 1969837 w 1969837"/>
              <a:gd name="connsiteY8" fmla="*/ 242690 h 525098"/>
              <a:gd name="connsiteX0" fmla="*/ 0 w 1969837"/>
              <a:gd name="connsiteY0" fmla="*/ 109254 h 530694"/>
              <a:gd name="connsiteX1" fmla="*/ 108285 w 1969837"/>
              <a:gd name="connsiteY1" fmla="*/ 530360 h 530694"/>
              <a:gd name="connsiteX2" fmla="*/ 721227 w 1969837"/>
              <a:gd name="connsiteY2" fmla="*/ 162059 h 530694"/>
              <a:gd name="connsiteX3" fmla="*/ 459540 w 1969837"/>
              <a:gd name="connsiteY3" fmla="*/ 215867 h 530694"/>
              <a:gd name="connsiteX4" fmla="*/ 933116 w 1969837"/>
              <a:gd name="connsiteY4" fmla="*/ 270009 h 530694"/>
              <a:gd name="connsiteX5" fmla="*/ 1150019 w 1969837"/>
              <a:gd name="connsiteY5" fmla="*/ 53107 h 530694"/>
              <a:gd name="connsiteX6" fmla="*/ 875298 w 1969837"/>
              <a:gd name="connsiteY6" fmla="*/ 103572 h 530694"/>
              <a:gd name="connsiteX7" fmla="*/ 1339516 w 1969837"/>
              <a:gd name="connsiteY7" fmla="*/ 274354 h 530694"/>
              <a:gd name="connsiteX8" fmla="*/ 1969837 w 1969837"/>
              <a:gd name="connsiteY8" fmla="*/ 248286 h 530694"/>
              <a:gd name="connsiteX0" fmla="*/ 0 w 1969837"/>
              <a:gd name="connsiteY0" fmla="*/ 73076 h 494516"/>
              <a:gd name="connsiteX1" fmla="*/ 108285 w 1969837"/>
              <a:gd name="connsiteY1" fmla="*/ 494182 h 494516"/>
              <a:gd name="connsiteX2" fmla="*/ 721227 w 1969837"/>
              <a:gd name="connsiteY2" fmla="*/ 125881 h 494516"/>
              <a:gd name="connsiteX3" fmla="*/ 459540 w 1969837"/>
              <a:gd name="connsiteY3" fmla="*/ 179689 h 494516"/>
              <a:gd name="connsiteX4" fmla="*/ 933116 w 1969837"/>
              <a:gd name="connsiteY4" fmla="*/ 233831 h 494516"/>
              <a:gd name="connsiteX5" fmla="*/ 1150019 w 1969837"/>
              <a:gd name="connsiteY5" fmla="*/ 16929 h 494516"/>
              <a:gd name="connsiteX6" fmla="*/ 875298 w 1969837"/>
              <a:gd name="connsiteY6" fmla="*/ 48344 h 494516"/>
              <a:gd name="connsiteX7" fmla="*/ 1339516 w 1969837"/>
              <a:gd name="connsiteY7" fmla="*/ 238176 h 494516"/>
              <a:gd name="connsiteX8" fmla="*/ 1969837 w 1969837"/>
              <a:gd name="connsiteY8" fmla="*/ 212108 h 494516"/>
              <a:gd name="connsiteX0" fmla="*/ 0 w 1969837"/>
              <a:gd name="connsiteY0" fmla="*/ 107641 h 529081"/>
              <a:gd name="connsiteX1" fmla="*/ 108285 w 1969837"/>
              <a:gd name="connsiteY1" fmla="*/ 528747 h 529081"/>
              <a:gd name="connsiteX2" fmla="*/ 721227 w 1969837"/>
              <a:gd name="connsiteY2" fmla="*/ 160446 h 529081"/>
              <a:gd name="connsiteX3" fmla="*/ 459540 w 1969837"/>
              <a:gd name="connsiteY3" fmla="*/ 214254 h 529081"/>
              <a:gd name="connsiteX4" fmla="*/ 933116 w 1969837"/>
              <a:gd name="connsiteY4" fmla="*/ 268396 h 529081"/>
              <a:gd name="connsiteX5" fmla="*/ 1150019 w 1969837"/>
              <a:gd name="connsiteY5" fmla="*/ 51494 h 529081"/>
              <a:gd name="connsiteX6" fmla="*/ 875298 w 1969837"/>
              <a:gd name="connsiteY6" fmla="*/ 82909 h 529081"/>
              <a:gd name="connsiteX7" fmla="*/ 1339516 w 1969837"/>
              <a:gd name="connsiteY7" fmla="*/ 272741 h 529081"/>
              <a:gd name="connsiteX8" fmla="*/ 1969837 w 1969837"/>
              <a:gd name="connsiteY8" fmla="*/ 246673 h 529081"/>
              <a:gd name="connsiteX0" fmla="*/ 0 w 1969837"/>
              <a:gd name="connsiteY0" fmla="*/ 140186 h 561626"/>
              <a:gd name="connsiteX1" fmla="*/ 108285 w 1969837"/>
              <a:gd name="connsiteY1" fmla="*/ 561292 h 561626"/>
              <a:gd name="connsiteX2" fmla="*/ 721227 w 1969837"/>
              <a:gd name="connsiteY2" fmla="*/ 192991 h 561626"/>
              <a:gd name="connsiteX3" fmla="*/ 459540 w 1969837"/>
              <a:gd name="connsiteY3" fmla="*/ 246799 h 561626"/>
              <a:gd name="connsiteX4" fmla="*/ 933116 w 1969837"/>
              <a:gd name="connsiteY4" fmla="*/ 300941 h 561626"/>
              <a:gd name="connsiteX5" fmla="*/ 1150019 w 1969837"/>
              <a:gd name="connsiteY5" fmla="*/ 84039 h 561626"/>
              <a:gd name="connsiteX6" fmla="*/ 875298 w 1969837"/>
              <a:gd name="connsiteY6" fmla="*/ 115454 h 561626"/>
              <a:gd name="connsiteX7" fmla="*/ 1339516 w 1969837"/>
              <a:gd name="connsiteY7" fmla="*/ 305286 h 561626"/>
              <a:gd name="connsiteX8" fmla="*/ 1969837 w 1969837"/>
              <a:gd name="connsiteY8" fmla="*/ 279218 h 561626"/>
              <a:gd name="connsiteX0" fmla="*/ 0 w 1969837"/>
              <a:gd name="connsiteY0" fmla="*/ 140186 h 561457"/>
              <a:gd name="connsiteX1" fmla="*/ 108285 w 1969837"/>
              <a:gd name="connsiteY1" fmla="*/ 561292 h 561457"/>
              <a:gd name="connsiteX2" fmla="*/ 721227 w 1969837"/>
              <a:gd name="connsiteY2" fmla="*/ 192991 h 561457"/>
              <a:gd name="connsiteX3" fmla="*/ 269040 w 1969837"/>
              <a:gd name="connsiteY3" fmla="*/ 367449 h 561457"/>
              <a:gd name="connsiteX4" fmla="*/ 933116 w 1969837"/>
              <a:gd name="connsiteY4" fmla="*/ 300941 h 561457"/>
              <a:gd name="connsiteX5" fmla="*/ 1150019 w 1969837"/>
              <a:gd name="connsiteY5" fmla="*/ 84039 h 561457"/>
              <a:gd name="connsiteX6" fmla="*/ 875298 w 1969837"/>
              <a:gd name="connsiteY6" fmla="*/ 115454 h 561457"/>
              <a:gd name="connsiteX7" fmla="*/ 1339516 w 1969837"/>
              <a:gd name="connsiteY7" fmla="*/ 305286 h 561457"/>
              <a:gd name="connsiteX8" fmla="*/ 1969837 w 1969837"/>
              <a:gd name="connsiteY8" fmla="*/ 279218 h 561457"/>
              <a:gd name="connsiteX0" fmla="*/ 0 w 1969837"/>
              <a:gd name="connsiteY0" fmla="*/ 140186 h 562463"/>
              <a:gd name="connsiteX1" fmla="*/ 108285 w 1969837"/>
              <a:gd name="connsiteY1" fmla="*/ 561292 h 562463"/>
              <a:gd name="connsiteX2" fmla="*/ 537077 w 1969837"/>
              <a:gd name="connsiteY2" fmla="*/ 269191 h 562463"/>
              <a:gd name="connsiteX3" fmla="*/ 269040 w 1969837"/>
              <a:gd name="connsiteY3" fmla="*/ 367449 h 562463"/>
              <a:gd name="connsiteX4" fmla="*/ 933116 w 1969837"/>
              <a:gd name="connsiteY4" fmla="*/ 300941 h 562463"/>
              <a:gd name="connsiteX5" fmla="*/ 1150019 w 1969837"/>
              <a:gd name="connsiteY5" fmla="*/ 84039 h 562463"/>
              <a:gd name="connsiteX6" fmla="*/ 875298 w 1969837"/>
              <a:gd name="connsiteY6" fmla="*/ 115454 h 562463"/>
              <a:gd name="connsiteX7" fmla="*/ 1339516 w 1969837"/>
              <a:gd name="connsiteY7" fmla="*/ 305286 h 562463"/>
              <a:gd name="connsiteX8" fmla="*/ 1969837 w 1969837"/>
              <a:gd name="connsiteY8" fmla="*/ 279218 h 562463"/>
              <a:gd name="connsiteX0" fmla="*/ 0 w 1969837"/>
              <a:gd name="connsiteY0" fmla="*/ 140186 h 563054"/>
              <a:gd name="connsiteX1" fmla="*/ 108285 w 1969837"/>
              <a:gd name="connsiteY1" fmla="*/ 561292 h 563054"/>
              <a:gd name="connsiteX2" fmla="*/ 537077 w 1969837"/>
              <a:gd name="connsiteY2" fmla="*/ 269191 h 563054"/>
              <a:gd name="connsiteX3" fmla="*/ 269040 w 1969837"/>
              <a:gd name="connsiteY3" fmla="*/ 367449 h 563054"/>
              <a:gd name="connsiteX4" fmla="*/ 933116 w 1969837"/>
              <a:gd name="connsiteY4" fmla="*/ 300941 h 563054"/>
              <a:gd name="connsiteX5" fmla="*/ 1150019 w 1969837"/>
              <a:gd name="connsiteY5" fmla="*/ 84039 h 563054"/>
              <a:gd name="connsiteX6" fmla="*/ 875298 w 1969837"/>
              <a:gd name="connsiteY6" fmla="*/ 115454 h 563054"/>
              <a:gd name="connsiteX7" fmla="*/ 1339516 w 1969837"/>
              <a:gd name="connsiteY7" fmla="*/ 305286 h 563054"/>
              <a:gd name="connsiteX8" fmla="*/ 1969837 w 1969837"/>
              <a:gd name="connsiteY8" fmla="*/ 279218 h 563054"/>
              <a:gd name="connsiteX0" fmla="*/ 0 w 1969837"/>
              <a:gd name="connsiteY0" fmla="*/ 140186 h 563054"/>
              <a:gd name="connsiteX1" fmla="*/ 108285 w 1969837"/>
              <a:gd name="connsiteY1" fmla="*/ 561292 h 563054"/>
              <a:gd name="connsiteX2" fmla="*/ 537077 w 1969837"/>
              <a:gd name="connsiteY2" fmla="*/ 269191 h 563054"/>
              <a:gd name="connsiteX3" fmla="*/ 269040 w 1969837"/>
              <a:gd name="connsiteY3" fmla="*/ 367449 h 563054"/>
              <a:gd name="connsiteX4" fmla="*/ 933116 w 1969837"/>
              <a:gd name="connsiteY4" fmla="*/ 300941 h 563054"/>
              <a:gd name="connsiteX5" fmla="*/ 1150019 w 1969837"/>
              <a:gd name="connsiteY5" fmla="*/ 84039 h 563054"/>
              <a:gd name="connsiteX6" fmla="*/ 875298 w 1969837"/>
              <a:gd name="connsiteY6" fmla="*/ 115454 h 563054"/>
              <a:gd name="connsiteX7" fmla="*/ 1339516 w 1969837"/>
              <a:gd name="connsiteY7" fmla="*/ 305286 h 563054"/>
              <a:gd name="connsiteX8" fmla="*/ 1969837 w 1969837"/>
              <a:gd name="connsiteY8" fmla="*/ 279218 h 563054"/>
              <a:gd name="connsiteX0" fmla="*/ 0 w 1969837"/>
              <a:gd name="connsiteY0" fmla="*/ 68528 h 491396"/>
              <a:gd name="connsiteX1" fmla="*/ 108285 w 1969837"/>
              <a:gd name="connsiteY1" fmla="*/ 489634 h 491396"/>
              <a:gd name="connsiteX2" fmla="*/ 537077 w 1969837"/>
              <a:gd name="connsiteY2" fmla="*/ 197533 h 491396"/>
              <a:gd name="connsiteX3" fmla="*/ 269040 w 1969837"/>
              <a:gd name="connsiteY3" fmla="*/ 295791 h 491396"/>
              <a:gd name="connsiteX4" fmla="*/ 933116 w 1969837"/>
              <a:gd name="connsiteY4" fmla="*/ 229283 h 491396"/>
              <a:gd name="connsiteX5" fmla="*/ 1150019 w 1969837"/>
              <a:gd name="connsiteY5" fmla="*/ 12381 h 491396"/>
              <a:gd name="connsiteX6" fmla="*/ 716548 w 1969837"/>
              <a:gd name="connsiteY6" fmla="*/ 119996 h 491396"/>
              <a:gd name="connsiteX7" fmla="*/ 1339516 w 1969837"/>
              <a:gd name="connsiteY7" fmla="*/ 233628 h 491396"/>
              <a:gd name="connsiteX8" fmla="*/ 1969837 w 1969837"/>
              <a:gd name="connsiteY8" fmla="*/ 207560 h 491396"/>
              <a:gd name="connsiteX0" fmla="*/ 0 w 1969837"/>
              <a:gd name="connsiteY0" fmla="*/ 39969 h 462837"/>
              <a:gd name="connsiteX1" fmla="*/ 108285 w 1969837"/>
              <a:gd name="connsiteY1" fmla="*/ 461075 h 462837"/>
              <a:gd name="connsiteX2" fmla="*/ 537077 w 1969837"/>
              <a:gd name="connsiteY2" fmla="*/ 168974 h 462837"/>
              <a:gd name="connsiteX3" fmla="*/ 269040 w 1969837"/>
              <a:gd name="connsiteY3" fmla="*/ 267232 h 462837"/>
              <a:gd name="connsiteX4" fmla="*/ 933116 w 1969837"/>
              <a:gd name="connsiteY4" fmla="*/ 200724 h 462837"/>
              <a:gd name="connsiteX5" fmla="*/ 959519 w 1969837"/>
              <a:gd name="connsiteY5" fmla="*/ 2872 h 462837"/>
              <a:gd name="connsiteX6" fmla="*/ 716548 w 1969837"/>
              <a:gd name="connsiteY6" fmla="*/ 91437 h 462837"/>
              <a:gd name="connsiteX7" fmla="*/ 1339516 w 1969837"/>
              <a:gd name="connsiteY7" fmla="*/ 205069 h 462837"/>
              <a:gd name="connsiteX8" fmla="*/ 1969837 w 1969837"/>
              <a:gd name="connsiteY8" fmla="*/ 179001 h 462837"/>
              <a:gd name="connsiteX0" fmla="*/ 0 w 1969837"/>
              <a:gd name="connsiteY0" fmla="*/ 81226 h 504094"/>
              <a:gd name="connsiteX1" fmla="*/ 108285 w 1969837"/>
              <a:gd name="connsiteY1" fmla="*/ 502332 h 504094"/>
              <a:gd name="connsiteX2" fmla="*/ 537077 w 1969837"/>
              <a:gd name="connsiteY2" fmla="*/ 210231 h 504094"/>
              <a:gd name="connsiteX3" fmla="*/ 269040 w 1969837"/>
              <a:gd name="connsiteY3" fmla="*/ 308489 h 504094"/>
              <a:gd name="connsiteX4" fmla="*/ 933116 w 1969837"/>
              <a:gd name="connsiteY4" fmla="*/ 241981 h 504094"/>
              <a:gd name="connsiteX5" fmla="*/ 959519 w 1969837"/>
              <a:gd name="connsiteY5" fmla="*/ 44129 h 504094"/>
              <a:gd name="connsiteX6" fmla="*/ 716548 w 1969837"/>
              <a:gd name="connsiteY6" fmla="*/ 132694 h 504094"/>
              <a:gd name="connsiteX7" fmla="*/ 1339516 w 1969837"/>
              <a:gd name="connsiteY7" fmla="*/ 246326 h 504094"/>
              <a:gd name="connsiteX8" fmla="*/ 1969837 w 1969837"/>
              <a:gd name="connsiteY8" fmla="*/ 220258 h 504094"/>
              <a:gd name="connsiteX0" fmla="*/ 0 w 1969837"/>
              <a:gd name="connsiteY0" fmla="*/ 103580 h 526448"/>
              <a:gd name="connsiteX1" fmla="*/ 108285 w 1969837"/>
              <a:gd name="connsiteY1" fmla="*/ 524686 h 526448"/>
              <a:gd name="connsiteX2" fmla="*/ 537077 w 1969837"/>
              <a:gd name="connsiteY2" fmla="*/ 232585 h 526448"/>
              <a:gd name="connsiteX3" fmla="*/ 269040 w 1969837"/>
              <a:gd name="connsiteY3" fmla="*/ 330843 h 526448"/>
              <a:gd name="connsiteX4" fmla="*/ 933116 w 1969837"/>
              <a:gd name="connsiteY4" fmla="*/ 264335 h 526448"/>
              <a:gd name="connsiteX5" fmla="*/ 959519 w 1969837"/>
              <a:gd name="connsiteY5" fmla="*/ 66483 h 526448"/>
              <a:gd name="connsiteX6" fmla="*/ 716548 w 1969837"/>
              <a:gd name="connsiteY6" fmla="*/ 155048 h 526448"/>
              <a:gd name="connsiteX7" fmla="*/ 1339516 w 1969837"/>
              <a:gd name="connsiteY7" fmla="*/ 268680 h 526448"/>
              <a:gd name="connsiteX8" fmla="*/ 1969837 w 1969837"/>
              <a:gd name="connsiteY8" fmla="*/ 242612 h 526448"/>
              <a:gd name="connsiteX0" fmla="*/ 0 w 1969837"/>
              <a:gd name="connsiteY0" fmla="*/ 61461 h 484329"/>
              <a:gd name="connsiteX1" fmla="*/ 108285 w 1969837"/>
              <a:gd name="connsiteY1" fmla="*/ 482567 h 484329"/>
              <a:gd name="connsiteX2" fmla="*/ 537077 w 1969837"/>
              <a:gd name="connsiteY2" fmla="*/ 190466 h 484329"/>
              <a:gd name="connsiteX3" fmla="*/ 269040 w 1969837"/>
              <a:gd name="connsiteY3" fmla="*/ 288724 h 484329"/>
              <a:gd name="connsiteX4" fmla="*/ 704516 w 1969837"/>
              <a:gd name="connsiteY4" fmla="*/ 292066 h 484329"/>
              <a:gd name="connsiteX5" fmla="*/ 959519 w 1969837"/>
              <a:gd name="connsiteY5" fmla="*/ 24364 h 484329"/>
              <a:gd name="connsiteX6" fmla="*/ 716548 w 1969837"/>
              <a:gd name="connsiteY6" fmla="*/ 112929 h 484329"/>
              <a:gd name="connsiteX7" fmla="*/ 1339516 w 1969837"/>
              <a:gd name="connsiteY7" fmla="*/ 226561 h 484329"/>
              <a:gd name="connsiteX8" fmla="*/ 1969837 w 1969837"/>
              <a:gd name="connsiteY8" fmla="*/ 200493 h 484329"/>
              <a:gd name="connsiteX0" fmla="*/ 0 w 1969837"/>
              <a:gd name="connsiteY0" fmla="*/ 61461 h 484329"/>
              <a:gd name="connsiteX1" fmla="*/ 108285 w 1969837"/>
              <a:gd name="connsiteY1" fmla="*/ 482567 h 484329"/>
              <a:gd name="connsiteX2" fmla="*/ 537077 w 1969837"/>
              <a:gd name="connsiteY2" fmla="*/ 190466 h 484329"/>
              <a:gd name="connsiteX3" fmla="*/ 269040 w 1969837"/>
              <a:gd name="connsiteY3" fmla="*/ 288724 h 484329"/>
              <a:gd name="connsiteX4" fmla="*/ 704516 w 1969837"/>
              <a:gd name="connsiteY4" fmla="*/ 292066 h 484329"/>
              <a:gd name="connsiteX5" fmla="*/ 959519 w 1969837"/>
              <a:gd name="connsiteY5" fmla="*/ 24364 h 484329"/>
              <a:gd name="connsiteX6" fmla="*/ 716548 w 1969837"/>
              <a:gd name="connsiteY6" fmla="*/ 112929 h 484329"/>
              <a:gd name="connsiteX7" fmla="*/ 1339516 w 1969837"/>
              <a:gd name="connsiteY7" fmla="*/ 226561 h 484329"/>
              <a:gd name="connsiteX8" fmla="*/ 1969837 w 1969837"/>
              <a:gd name="connsiteY8" fmla="*/ 200493 h 484329"/>
              <a:gd name="connsiteX0" fmla="*/ 0 w 1969837"/>
              <a:gd name="connsiteY0" fmla="*/ 61461 h 483742"/>
              <a:gd name="connsiteX1" fmla="*/ 108285 w 1969837"/>
              <a:gd name="connsiteY1" fmla="*/ 482567 h 483742"/>
              <a:gd name="connsiteX2" fmla="*/ 537077 w 1969837"/>
              <a:gd name="connsiteY2" fmla="*/ 190466 h 483742"/>
              <a:gd name="connsiteX3" fmla="*/ 256340 w 1969837"/>
              <a:gd name="connsiteY3" fmla="*/ 282374 h 483742"/>
              <a:gd name="connsiteX4" fmla="*/ 704516 w 1969837"/>
              <a:gd name="connsiteY4" fmla="*/ 292066 h 483742"/>
              <a:gd name="connsiteX5" fmla="*/ 959519 w 1969837"/>
              <a:gd name="connsiteY5" fmla="*/ 24364 h 483742"/>
              <a:gd name="connsiteX6" fmla="*/ 716548 w 1969837"/>
              <a:gd name="connsiteY6" fmla="*/ 112929 h 483742"/>
              <a:gd name="connsiteX7" fmla="*/ 1339516 w 1969837"/>
              <a:gd name="connsiteY7" fmla="*/ 226561 h 483742"/>
              <a:gd name="connsiteX8" fmla="*/ 1969837 w 1969837"/>
              <a:gd name="connsiteY8" fmla="*/ 200493 h 483742"/>
              <a:gd name="connsiteX0" fmla="*/ 0 w 1969837"/>
              <a:gd name="connsiteY0" fmla="*/ 61461 h 483742"/>
              <a:gd name="connsiteX1" fmla="*/ 108285 w 1969837"/>
              <a:gd name="connsiteY1" fmla="*/ 482567 h 483742"/>
              <a:gd name="connsiteX2" fmla="*/ 537077 w 1969837"/>
              <a:gd name="connsiteY2" fmla="*/ 190466 h 483742"/>
              <a:gd name="connsiteX3" fmla="*/ 256340 w 1969837"/>
              <a:gd name="connsiteY3" fmla="*/ 282374 h 483742"/>
              <a:gd name="connsiteX4" fmla="*/ 704516 w 1969837"/>
              <a:gd name="connsiteY4" fmla="*/ 292066 h 483742"/>
              <a:gd name="connsiteX5" fmla="*/ 959519 w 1969837"/>
              <a:gd name="connsiteY5" fmla="*/ 24364 h 483742"/>
              <a:gd name="connsiteX6" fmla="*/ 716548 w 1969837"/>
              <a:gd name="connsiteY6" fmla="*/ 112929 h 483742"/>
              <a:gd name="connsiteX7" fmla="*/ 1339516 w 1969837"/>
              <a:gd name="connsiteY7" fmla="*/ 226561 h 483742"/>
              <a:gd name="connsiteX8" fmla="*/ 1969837 w 1969837"/>
              <a:gd name="connsiteY8" fmla="*/ 200493 h 483742"/>
              <a:gd name="connsiteX0" fmla="*/ 0 w 1969837"/>
              <a:gd name="connsiteY0" fmla="*/ 61461 h 484592"/>
              <a:gd name="connsiteX1" fmla="*/ 108285 w 1969837"/>
              <a:gd name="connsiteY1" fmla="*/ 482567 h 484592"/>
              <a:gd name="connsiteX2" fmla="*/ 537077 w 1969837"/>
              <a:gd name="connsiteY2" fmla="*/ 190466 h 484592"/>
              <a:gd name="connsiteX3" fmla="*/ 256340 w 1969837"/>
              <a:gd name="connsiteY3" fmla="*/ 282374 h 484592"/>
              <a:gd name="connsiteX4" fmla="*/ 704516 w 1969837"/>
              <a:gd name="connsiteY4" fmla="*/ 292066 h 484592"/>
              <a:gd name="connsiteX5" fmla="*/ 959519 w 1969837"/>
              <a:gd name="connsiteY5" fmla="*/ 24364 h 484592"/>
              <a:gd name="connsiteX6" fmla="*/ 716548 w 1969837"/>
              <a:gd name="connsiteY6" fmla="*/ 112929 h 484592"/>
              <a:gd name="connsiteX7" fmla="*/ 1339516 w 1969837"/>
              <a:gd name="connsiteY7" fmla="*/ 226561 h 484592"/>
              <a:gd name="connsiteX8" fmla="*/ 1969837 w 1969837"/>
              <a:gd name="connsiteY8" fmla="*/ 200493 h 484592"/>
              <a:gd name="connsiteX0" fmla="*/ 0 w 1969837"/>
              <a:gd name="connsiteY0" fmla="*/ 61461 h 484831"/>
              <a:gd name="connsiteX1" fmla="*/ 108285 w 1969837"/>
              <a:gd name="connsiteY1" fmla="*/ 482567 h 484831"/>
              <a:gd name="connsiteX2" fmla="*/ 537077 w 1969837"/>
              <a:gd name="connsiteY2" fmla="*/ 190466 h 484831"/>
              <a:gd name="connsiteX3" fmla="*/ 256340 w 1969837"/>
              <a:gd name="connsiteY3" fmla="*/ 282374 h 484831"/>
              <a:gd name="connsiteX4" fmla="*/ 704516 w 1969837"/>
              <a:gd name="connsiteY4" fmla="*/ 292066 h 484831"/>
              <a:gd name="connsiteX5" fmla="*/ 959519 w 1969837"/>
              <a:gd name="connsiteY5" fmla="*/ 24364 h 484831"/>
              <a:gd name="connsiteX6" fmla="*/ 716548 w 1969837"/>
              <a:gd name="connsiteY6" fmla="*/ 112929 h 484831"/>
              <a:gd name="connsiteX7" fmla="*/ 1339516 w 1969837"/>
              <a:gd name="connsiteY7" fmla="*/ 226561 h 484831"/>
              <a:gd name="connsiteX8" fmla="*/ 1969837 w 1969837"/>
              <a:gd name="connsiteY8" fmla="*/ 200493 h 484831"/>
              <a:gd name="connsiteX0" fmla="*/ 0 w 1969837"/>
              <a:gd name="connsiteY0" fmla="*/ 61461 h 484831"/>
              <a:gd name="connsiteX1" fmla="*/ 108285 w 1969837"/>
              <a:gd name="connsiteY1" fmla="*/ 482567 h 484831"/>
              <a:gd name="connsiteX2" fmla="*/ 537077 w 1969837"/>
              <a:gd name="connsiteY2" fmla="*/ 190466 h 484831"/>
              <a:gd name="connsiteX3" fmla="*/ 256340 w 1969837"/>
              <a:gd name="connsiteY3" fmla="*/ 282374 h 484831"/>
              <a:gd name="connsiteX4" fmla="*/ 704516 w 1969837"/>
              <a:gd name="connsiteY4" fmla="*/ 292066 h 484831"/>
              <a:gd name="connsiteX5" fmla="*/ 959519 w 1969837"/>
              <a:gd name="connsiteY5" fmla="*/ 24364 h 484831"/>
              <a:gd name="connsiteX6" fmla="*/ 716548 w 1969837"/>
              <a:gd name="connsiteY6" fmla="*/ 112929 h 484831"/>
              <a:gd name="connsiteX7" fmla="*/ 1339516 w 1969837"/>
              <a:gd name="connsiteY7" fmla="*/ 226561 h 484831"/>
              <a:gd name="connsiteX8" fmla="*/ 1969837 w 1969837"/>
              <a:gd name="connsiteY8" fmla="*/ 200493 h 484831"/>
              <a:gd name="connsiteX0" fmla="*/ 0 w 1969837"/>
              <a:gd name="connsiteY0" fmla="*/ 61461 h 484831"/>
              <a:gd name="connsiteX1" fmla="*/ 108285 w 1969837"/>
              <a:gd name="connsiteY1" fmla="*/ 482567 h 484831"/>
              <a:gd name="connsiteX2" fmla="*/ 537077 w 1969837"/>
              <a:gd name="connsiteY2" fmla="*/ 190466 h 484831"/>
              <a:gd name="connsiteX3" fmla="*/ 256340 w 1969837"/>
              <a:gd name="connsiteY3" fmla="*/ 282374 h 484831"/>
              <a:gd name="connsiteX4" fmla="*/ 704516 w 1969837"/>
              <a:gd name="connsiteY4" fmla="*/ 292066 h 484831"/>
              <a:gd name="connsiteX5" fmla="*/ 959519 w 1969837"/>
              <a:gd name="connsiteY5" fmla="*/ 24364 h 484831"/>
              <a:gd name="connsiteX6" fmla="*/ 716548 w 1969837"/>
              <a:gd name="connsiteY6" fmla="*/ 112929 h 484831"/>
              <a:gd name="connsiteX7" fmla="*/ 1339516 w 1969837"/>
              <a:gd name="connsiteY7" fmla="*/ 226561 h 484831"/>
              <a:gd name="connsiteX8" fmla="*/ 1969837 w 1969837"/>
              <a:gd name="connsiteY8" fmla="*/ 200493 h 484831"/>
              <a:gd name="connsiteX0" fmla="*/ 0 w 1969837"/>
              <a:gd name="connsiteY0" fmla="*/ 61461 h 484831"/>
              <a:gd name="connsiteX1" fmla="*/ 108285 w 1969837"/>
              <a:gd name="connsiteY1" fmla="*/ 482567 h 484831"/>
              <a:gd name="connsiteX2" fmla="*/ 537077 w 1969837"/>
              <a:gd name="connsiteY2" fmla="*/ 190466 h 484831"/>
              <a:gd name="connsiteX3" fmla="*/ 256340 w 1969837"/>
              <a:gd name="connsiteY3" fmla="*/ 282374 h 484831"/>
              <a:gd name="connsiteX4" fmla="*/ 704516 w 1969837"/>
              <a:gd name="connsiteY4" fmla="*/ 292066 h 484831"/>
              <a:gd name="connsiteX5" fmla="*/ 959519 w 1969837"/>
              <a:gd name="connsiteY5" fmla="*/ 24364 h 484831"/>
              <a:gd name="connsiteX6" fmla="*/ 716548 w 1969837"/>
              <a:gd name="connsiteY6" fmla="*/ 112929 h 484831"/>
              <a:gd name="connsiteX7" fmla="*/ 1339516 w 1969837"/>
              <a:gd name="connsiteY7" fmla="*/ 226561 h 484831"/>
              <a:gd name="connsiteX8" fmla="*/ 1969837 w 1969837"/>
              <a:gd name="connsiteY8" fmla="*/ 200493 h 484831"/>
              <a:gd name="connsiteX0" fmla="*/ 0 w 1969837"/>
              <a:gd name="connsiteY0" fmla="*/ 61461 h 486010"/>
              <a:gd name="connsiteX1" fmla="*/ 108285 w 1969837"/>
              <a:gd name="connsiteY1" fmla="*/ 482567 h 486010"/>
              <a:gd name="connsiteX2" fmla="*/ 537077 w 1969837"/>
              <a:gd name="connsiteY2" fmla="*/ 190466 h 486010"/>
              <a:gd name="connsiteX3" fmla="*/ 256340 w 1969837"/>
              <a:gd name="connsiteY3" fmla="*/ 282374 h 486010"/>
              <a:gd name="connsiteX4" fmla="*/ 704516 w 1969837"/>
              <a:gd name="connsiteY4" fmla="*/ 292066 h 486010"/>
              <a:gd name="connsiteX5" fmla="*/ 959519 w 1969837"/>
              <a:gd name="connsiteY5" fmla="*/ 24364 h 486010"/>
              <a:gd name="connsiteX6" fmla="*/ 716548 w 1969837"/>
              <a:gd name="connsiteY6" fmla="*/ 112929 h 486010"/>
              <a:gd name="connsiteX7" fmla="*/ 1339516 w 1969837"/>
              <a:gd name="connsiteY7" fmla="*/ 226561 h 486010"/>
              <a:gd name="connsiteX8" fmla="*/ 1969837 w 1969837"/>
              <a:gd name="connsiteY8" fmla="*/ 200493 h 486010"/>
              <a:gd name="connsiteX0" fmla="*/ 0 w 1969837"/>
              <a:gd name="connsiteY0" fmla="*/ 61461 h 484285"/>
              <a:gd name="connsiteX1" fmla="*/ 108285 w 1969837"/>
              <a:gd name="connsiteY1" fmla="*/ 482567 h 484285"/>
              <a:gd name="connsiteX2" fmla="*/ 537077 w 1969837"/>
              <a:gd name="connsiteY2" fmla="*/ 190466 h 484285"/>
              <a:gd name="connsiteX3" fmla="*/ 256340 w 1969837"/>
              <a:gd name="connsiteY3" fmla="*/ 282374 h 484285"/>
              <a:gd name="connsiteX4" fmla="*/ 704516 w 1969837"/>
              <a:gd name="connsiteY4" fmla="*/ 292066 h 484285"/>
              <a:gd name="connsiteX5" fmla="*/ 959519 w 1969837"/>
              <a:gd name="connsiteY5" fmla="*/ 24364 h 484285"/>
              <a:gd name="connsiteX6" fmla="*/ 716548 w 1969837"/>
              <a:gd name="connsiteY6" fmla="*/ 112929 h 484285"/>
              <a:gd name="connsiteX7" fmla="*/ 1339516 w 1969837"/>
              <a:gd name="connsiteY7" fmla="*/ 226561 h 484285"/>
              <a:gd name="connsiteX8" fmla="*/ 1969837 w 1969837"/>
              <a:gd name="connsiteY8" fmla="*/ 200493 h 484285"/>
              <a:gd name="connsiteX0" fmla="*/ 0 w 1969837"/>
              <a:gd name="connsiteY0" fmla="*/ 61461 h 484285"/>
              <a:gd name="connsiteX1" fmla="*/ 108285 w 1969837"/>
              <a:gd name="connsiteY1" fmla="*/ 482567 h 484285"/>
              <a:gd name="connsiteX2" fmla="*/ 537077 w 1969837"/>
              <a:gd name="connsiteY2" fmla="*/ 190466 h 484285"/>
              <a:gd name="connsiteX3" fmla="*/ 256340 w 1969837"/>
              <a:gd name="connsiteY3" fmla="*/ 282374 h 484285"/>
              <a:gd name="connsiteX4" fmla="*/ 704516 w 1969837"/>
              <a:gd name="connsiteY4" fmla="*/ 292066 h 484285"/>
              <a:gd name="connsiteX5" fmla="*/ 959519 w 1969837"/>
              <a:gd name="connsiteY5" fmla="*/ 24364 h 484285"/>
              <a:gd name="connsiteX6" fmla="*/ 716548 w 1969837"/>
              <a:gd name="connsiteY6" fmla="*/ 112929 h 484285"/>
              <a:gd name="connsiteX7" fmla="*/ 1339516 w 1969837"/>
              <a:gd name="connsiteY7" fmla="*/ 226561 h 484285"/>
              <a:gd name="connsiteX8" fmla="*/ 1969837 w 1969837"/>
              <a:gd name="connsiteY8" fmla="*/ 200493 h 484285"/>
              <a:gd name="connsiteX0" fmla="*/ 0 w 1969837"/>
              <a:gd name="connsiteY0" fmla="*/ 91917 h 514741"/>
              <a:gd name="connsiteX1" fmla="*/ 108285 w 1969837"/>
              <a:gd name="connsiteY1" fmla="*/ 513023 h 514741"/>
              <a:gd name="connsiteX2" fmla="*/ 537077 w 1969837"/>
              <a:gd name="connsiteY2" fmla="*/ 220922 h 514741"/>
              <a:gd name="connsiteX3" fmla="*/ 256340 w 1969837"/>
              <a:gd name="connsiteY3" fmla="*/ 312830 h 514741"/>
              <a:gd name="connsiteX4" fmla="*/ 704516 w 1969837"/>
              <a:gd name="connsiteY4" fmla="*/ 322522 h 514741"/>
              <a:gd name="connsiteX5" fmla="*/ 959519 w 1969837"/>
              <a:gd name="connsiteY5" fmla="*/ 54820 h 514741"/>
              <a:gd name="connsiteX6" fmla="*/ 716548 w 1969837"/>
              <a:gd name="connsiteY6" fmla="*/ 143385 h 514741"/>
              <a:gd name="connsiteX7" fmla="*/ 1339516 w 1969837"/>
              <a:gd name="connsiteY7" fmla="*/ 257017 h 514741"/>
              <a:gd name="connsiteX8" fmla="*/ 1969837 w 1969837"/>
              <a:gd name="connsiteY8" fmla="*/ 230949 h 514741"/>
              <a:gd name="connsiteX0" fmla="*/ 0 w 1969837"/>
              <a:gd name="connsiteY0" fmla="*/ 85708 h 508532"/>
              <a:gd name="connsiteX1" fmla="*/ 108285 w 1969837"/>
              <a:gd name="connsiteY1" fmla="*/ 506814 h 508532"/>
              <a:gd name="connsiteX2" fmla="*/ 537077 w 1969837"/>
              <a:gd name="connsiteY2" fmla="*/ 214713 h 508532"/>
              <a:gd name="connsiteX3" fmla="*/ 256340 w 1969837"/>
              <a:gd name="connsiteY3" fmla="*/ 306621 h 508532"/>
              <a:gd name="connsiteX4" fmla="*/ 704516 w 1969837"/>
              <a:gd name="connsiteY4" fmla="*/ 316313 h 508532"/>
              <a:gd name="connsiteX5" fmla="*/ 959519 w 1969837"/>
              <a:gd name="connsiteY5" fmla="*/ 48611 h 508532"/>
              <a:gd name="connsiteX6" fmla="*/ 716548 w 1969837"/>
              <a:gd name="connsiteY6" fmla="*/ 137176 h 508532"/>
              <a:gd name="connsiteX7" fmla="*/ 1339516 w 1969837"/>
              <a:gd name="connsiteY7" fmla="*/ 250808 h 508532"/>
              <a:gd name="connsiteX8" fmla="*/ 1969837 w 1969837"/>
              <a:gd name="connsiteY8" fmla="*/ 224740 h 508532"/>
              <a:gd name="connsiteX0" fmla="*/ 0 w 1969837"/>
              <a:gd name="connsiteY0" fmla="*/ 70973 h 493797"/>
              <a:gd name="connsiteX1" fmla="*/ 108285 w 1969837"/>
              <a:gd name="connsiteY1" fmla="*/ 492079 h 493797"/>
              <a:gd name="connsiteX2" fmla="*/ 537077 w 1969837"/>
              <a:gd name="connsiteY2" fmla="*/ 199978 h 493797"/>
              <a:gd name="connsiteX3" fmla="*/ 256340 w 1969837"/>
              <a:gd name="connsiteY3" fmla="*/ 291886 h 493797"/>
              <a:gd name="connsiteX4" fmla="*/ 704516 w 1969837"/>
              <a:gd name="connsiteY4" fmla="*/ 301578 h 493797"/>
              <a:gd name="connsiteX5" fmla="*/ 959519 w 1969837"/>
              <a:gd name="connsiteY5" fmla="*/ 33876 h 493797"/>
              <a:gd name="connsiteX6" fmla="*/ 716548 w 1969837"/>
              <a:gd name="connsiteY6" fmla="*/ 122441 h 493797"/>
              <a:gd name="connsiteX7" fmla="*/ 1263316 w 1969837"/>
              <a:gd name="connsiteY7" fmla="*/ 274173 h 493797"/>
              <a:gd name="connsiteX8" fmla="*/ 1969837 w 1969837"/>
              <a:gd name="connsiteY8" fmla="*/ 210005 h 493797"/>
              <a:gd name="connsiteX0" fmla="*/ 0 w 1969837"/>
              <a:gd name="connsiteY0" fmla="*/ 70973 h 493343"/>
              <a:gd name="connsiteX1" fmla="*/ 108285 w 1969837"/>
              <a:gd name="connsiteY1" fmla="*/ 492079 h 493343"/>
              <a:gd name="connsiteX2" fmla="*/ 537077 w 1969837"/>
              <a:gd name="connsiteY2" fmla="*/ 199978 h 493343"/>
              <a:gd name="connsiteX3" fmla="*/ 630990 w 1969837"/>
              <a:gd name="connsiteY3" fmla="*/ 164886 h 493343"/>
              <a:gd name="connsiteX4" fmla="*/ 704516 w 1969837"/>
              <a:gd name="connsiteY4" fmla="*/ 301578 h 493343"/>
              <a:gd name="connsiteX5" fmla="*/ 959519 w 1969837"/>
              <a:gd name="connsiteY5" fmla="*/ 33876 h 493343"/>
              <a:gd name="connsiteX6" fmla="*/ 716548 w 1969837"/>
              <a:gd name="connsiteY6" fmla="*/ 122441 h 493343"/>
              <a:gd name="connsiteX7" fmla="*/ 1263316 w 1969837"/>
              <a:gd name="connsiteY7" fmla="*/ 274173 h 493343"/>
              <a:gd name="connsiteX8" fmla="*/ 1969837 w 1969837"/>
              <a:gd name="connsiteY8" fmla="*/ 210005 h 493343"/>
              <a:gd name="connsiteX0" fmla="*/ 0 w 1969837"/>
              <a:gd name="connsiteY0" fmla="*/ 70973 h 497995"/>
              <a:gd name="connsiteX1" fmla="*/ 108285 w 1969837"/>
              <a:gd name="connsiteY1" fmla="*/ 492079 h 497995"/>
              <a:gd name="connsiteX2" fmla="*/ 346577 w 1969837"/>
              <a:gd name="connsiteY2" fmla="*/ 307928 h 497995"/>
              <a:gd name="connsiteX3" fmla="*/ 630990 w 1969837"/>
              <a:gd name="connsiteY3" fmla="*/ 164886 h 497995"/>
              <a:gd name="connsiteX4" fmla="*/ 704516 w 1969837"/>
              <a:gd name="connsiteY4" fmla="*/ 301578 h 497995"/>
              <a:gd name="connsiteX5" fmla="*/ 959519 w 1969837"/>
              <a:gd name="connsiteY5" fmla="*/ 33876 h 497995"/>
              <a:gd name="connsiteX6" fmla="*/ 716548 w 1969837"/>
              <a:gd name="connsiteY6" fmla="*/ 122441 h 497995"/>
              <a:gd name="connsiteX7" fmla="*/ 1263316 w 1969837"/>
              <a:gd name="connsiteY7" fmla="*/ 274173 h 497995"/>
              <a:gd name="connsiteX8" fmla="*/ 1969837 w 1969837"/>
              <a:gd name="connsiteY8" fmla="*/ 210005 h 497995"/>
              <a:gd name="connsiteX0" fmla="*/ 0 w 1969837"/>
              <a:gd name="connsiteY0" fmla="*/ 70973 h 467153"/>
              <a:gd name="connsiteX1" fmla="*/ 63835 w 1969837"/>
              <a:gd name="connsiteY1" fmla="*/ 460329 h 467153"/>
              <a:gd name="connsiteX2" fmla="*/ 346577 w 1969837"/>
              <a:gd name="connsiteY2" fmla="*/ 307928 h 467153"/>
              <a:gd name="connsiteX3" fmla="*/ 630990 w 1969837"/>
              <a:gd name="connsiteY3" fmla="*/ 164886 h 467153"/>
              <a:gd name="connsiteX4" fmla="*/ 704516 w 1969837"/>
              <a:gd name="connsiteY4" fmla="*/ 301578 h 467153"/>
              <a:gd name="connsiteX5" fmla="*/ 959519 w 1969837"/>
              <a:gd name="connsiteY5" fmla="*/ 33876 h 467153"/>
              <a:gd name="connsiteX6" fmla="*/ 716548 w 1969837"/>
              <a:gd name="connsiteY6" fmla="*/ 122441 h 467153"/>
              <a:gd name="connsiteX7" fmla="*/ 1263316 w 1969837"/>
              <a:gd name="connsiteY7" fmla="*/ 274173 h 467153"/>
              <a:gd name="connsiteX8" fmla="*/ 1969837 w 1969837"/>
              <a:gd name="connsiteY8" fmla="*/ 210005 h 467153"/>
              <a:gd name="connsiteX0" fmla="*/ 0 w 1969837"/>
              <a:gd name="connsiteY0" fmla="*/ 70973 h 467153"/>
              <a:gd name="connsiteX1" fmla="*/ 63835 w 1969837"/>
              <a:gd name="connsiteY1" fmla="*/ 460329 h 467153"/>
              <a:gd name="connsiteX2" fmla="*/ 346577 w 1969837"/>
              <a:gd name="connsiteY2" fmla="*/ 307928 h 467153"/>
              <a:gd name="connsiteX3" fmla="*/ 630990 w 1969837"/>
              <a:gd name="connsiteY3" fmla="*/ 164886 h 467153"/>
              <a:gd name="connsiteX4" fmla="*/ 704516 w 1969837"/>
              <a:gd name="connsiteY4" fmla="*/ 301578 h 467153"/>
              <a:gd name="connsiteX5" fmla="*/ 959519 w 1969837"/>
              <a:gd name="connsiteY5" fmla="*/ 33876 h 467153"/>
              <a:gd name="connsiteX6" fmla="*/ 716548 w 1969837"/>
              <a:gd name="connsiteY6" fmla="*/ 122441 h 467153"/>
              <a:gd name="connsiteX7" fmla="*/ 1263316 w 1969837"/>
              <a:gd name="connsiteY7" fmla="*/ 274173 h 467153"/>
              <a:gd name="connsiteX8" fmla="*/ 1969837 w 1969837"/>
              <a:gd name="connsiteY8" fmla="*/ 210005 h 467153"/>
              <a:gd name="connsiteX0" fmla="*/ 0 w 1969837"/>
              <a:gd name="connsiteY0" fmla="*/ 70973 h 460701"/>
              <a:gd name="connsiteX1" fmla="*/ 63835 w 1969837"/>
              <a:gd name="connsiteY1" fmla="*/ 460329 h 460701"/>
              <a:gd name="connsiteX2" fmla="*/ 308477 w 1969837"/>
              <a:gd name="connsiteY2" fmla="*/ 142828 h 460701"/>
              <a:gd name="connsiteX3" fmla="*/ 630990 w 1969837"/>
              <a:gd name="connsiteY3" fmla="*/ 164886 h 460701"/>
              <a:gd name="connsiteX4" fmla="*/ 704516 w 1969837"/>
              <a:gd name="connsiteY4" fmla="*/ 301578 h 460701"/>
              <a:gd name="connsiteX5" fmla="*/ 959519 w 1969837"/>
              <a:gd name="connsiteY5" fmla="*/ 33876 h 460701"/>
              <a:gd name="connsiteX6" fmla="*/ 716548 w 1969837"/>
              <a:gd name="connsiteY6" fmla="*/ 122441 h 460701"/>
              <a:gd name="connsiteX7" fmla="*/ 1263316 w 1969837"/>
              <a:gd name="connsiteY7" fmla="*/ 274173 h 460701"/>
              <a:gd name="connsiteX8" fmla="*/ 1969837 w 1969837"/>
              <a:gd name="connsiteY8" fmla="*/ 210005 h 460701"/>
              <a:gd name="connsiteX0" fmla="*/ 0 w 1969837"/>
              <a:gd name="connsiteY0" fmla="*/ 70973 h 460666"/>
              <a:gd name="connsiteX1" fmla="*/ 63835 w 1969837"/>
              <a:gd name="connsiteY1" fmla="*/ 460329 h 460666"/>
              <a:gd name="connsiteX2" fmla="*/ 308477 w 1969837"/>
              <a:gd name="connsiteY2" fmla="*/ 142828 h 460666"/>
              <a:gd name="connsiteX3" fmla="*/ 497640 w 1969837"/>
              <a:gd name="connsiteY3" fmla="*/ 349036 h 460666"/>
              <a:gd name="connsiteX4" fmla="*/ 704516 w 1969837"/>
              <a:gd name="connsiteY4" fmla="*/ 301578 h 460666"/>
              <a:gd name="connsiteX5" fmla="*/ 959519 w 1969837"/>
              <a:gd name="connsiteY5" fmla="*/ 33876 h 460666"/>
              <a:gd name="connsiteX6" fmla="*/ 716548 w 1969837"/>
              <a:gd name="connsiteY6" fmla="*/ 122441 h 460666"/>
              <a:gd name="connsiteX7" fmla="*/ 1263316 w 1969837"/>
              <a:gd name="connsiteY7" fmla="*/ 274173 h 460666"/>
              <a:gd name="connsiteX8" fmla="*/ 1969837 w 1969837"/>
              <a:gd name="connsiteY8" fmla="*/ 210005 h 460666"/>
              <a:gd name="connsiteX0" fmla="*/ 0 w 1969837"/>
              <a:gd name="connsiteY0" fmla="*/ 28094 h 417787"/>
              <a:gd name="connsiteX1" fmla="*/ 63835 w 1969837"/>
              <a:gd name="connsiteY1" fmla="*/ 417450 h 417787"/>
              <a:gd name="connsiteX2" fmla="*/ 308477 w 1969837"/>
              <a:gd name="connsiteY2" fmla="*/ 99949 h 417787"/>
              <a:gd name="connsiteX3" fmla="*/ 497640 w 1969837"/>
              <a:gd name="connsiteY3" fmla="*/ 306157 h 417787"/>
              <a:gd name="connsiteX4" fmla="*/ 704516 w 1969837"/>
              <a:gd name="connsiteY4" fmla="*/ 258699 h 417787"/>
              <a:gd name="connsiteX5" fmla="*/ 559469 w 1969837"/>
              <a:gd name="connsiteY5" fmla="*/ 41797 h 417787"/>
              <a:gd name="connsiteX6" fmla="*/ 716548 w 1969837"/>
              <a:gd name="connsiteY6" fmla="*/ 79562 h 417787"/>
              <a:gd name="connsiteX7" fmla="*/ 1263316 w 1969837"/>
              <a:gd name="connsiteY7" fmla="*/ 231294 h 417787"/>
              <a:gd name="connsiteX8" fmla="*/ 1969837 w 1969837"/>
              <a:gd name="connsiteY8" fmla="*/ 167126 h 417787"/>
              <a:gd name="connsiteX0" fmla="*/ 0 w 1969837"/>
              <a:gd name="connsiteY0" fmla="*/ 0 h 389693"/>
              <a:gd name="connsiteX1" fmla="*/ 63835 w 1969837"/>
              <a:gd name="connsiteY1" fmla="*/ 389356 h 389693"/>
              <a:gd name="connsiteX2" fmla="*/ 308477 w 1969837"/>
              <a:gd name="connsiteY2" fmla="*/ 71855 h 389693"/>
              <a:gd name="connsiteX3" fmla="*/ 497640 w 1969837"/>
              <a:gd name="connsiteY3" fmla="*/ 278063 h 389693"/>
              <a:gd name="connsiteX4" fmla="*/ 501316 w 1969837"/>
              <a:gd name="connsiteY4" fmla="*/ 84555 h 389693"/>
              <a:gd name="connsiteX5" fmla="*/ 559469 w 1969837"/>
              <a:gd name="connsiteY5" fmla="*/ 13703 h 389693"/>
              <a:gd name="connsiteX6" fmla="*/ 716548 w 1969837"/>
              <a:gd name="connsiteY6" fmla="*/ 51468 h 389693"/>
              <a:gd name="connsiteX7" fmla="*/ 1263316 w 1969837"/>
              <a:gd name="connsiteY7" fmla="*/ 203200 h 389693"/>
              <a:gd name="connsiteX8" fmla="*/ 1969837 w 1969837"/>
              <a:gd name="connsiteY8" fmla="*/ 139032 h 389693"/>
              <a:gd name="connsiteX0" fmla="*/ 0 w 1969837"/>
              <a:gd name="connsiteY0" fmla="*/ 0 h 389693"/>
              <a:gd name="connsiteX1" fmla="*/ 63835 w 1969837"/>
              <a:gd name="connsiteY1" fmla="*/ 389356 h 389693"/>
              <a:gd name="connsiteX2" fmla="*/ 308477 w 1969837"/>
              <a:gd name="connsiteY2" fmla="*/ 71855 h 389693"/>
              <a:gd name="connsiteX3" fmla="*/ 497640 w 1969837"/>
              <a:gd name="connsiteY3" fmla="*/ 278063 h 389693"/>
              <a:gd name="connsiteX4" fmla="*/ 501316 w 1969837"/>
              <a:gd name="connsiteY4" fmla="*/ 84555 h 389693"/>
              <a:gd name="connsiteX5" fmla="*/ 559469 w 1969837"/>
              <a:gd name="connsiteY5" fmla="*/ 13703 h 389693"/>
              <a:gd name="connsiteX6" fmla="*/ 716548 w 1969837"/>
              <a:gd name="connsiteY6" fmla="*/ 51468 h 389693"/>
              <a:gd name="connsiteX7" fmla="*/ 1263316 w 1969837"/>
              <a:gd name="connsiteY7" fmla="*/ 203200 h 389693"/>
              <a:gd name="connsiteX8" fmla="*/ 1969837 w 1969837"/>
              <a:gd name="connsiteY8" fmla="*/ 139032 h 389693"/>
              <a:gd name="connsiteX0" fmla="*/ 0 w 1969837"/>
              <a:gd name="connsiteY0" fmla="*/ 0 h 389693"/>
              <a:gd name="connsiteX1" fmla="*/ 63835 w 1969837"/>
              <a:gd name="connsiteY1" fmla="*/ 389356 h 389693"/>
              <a:gd name="connsiteX2" fmla="*/ 308477 w 1969837"/>
              <a:gd name="connsiteY2" fmla="*/ 71855 h 389693"/>
              <a:gd name="connsiteX3" fmla="*/ 497640 w 1969837"/>
              <a:gd name="connsiteY3" fmla="*/ 278063 h 389693"/>
              <a:gd name="connsiteX4" fmla="*/ 501316 w 1969837"/>
              <a:gd name="connsiteY4" fmla="*/ 84555 h 389693"/>
              <a:gd name="connsiteX5" fmla="*/ 559469 w 1969837"/>
              <a:gd name="connsiteY5" fmla="*/ 13703 h 389693"/>
              <a:gd name="connsiteX6" fmla="*/ 679718 w 1969837"/>
              <a:gd name="connsiteY6" fmla="*/ 232639 h 389693"/>
              <a:gd name="connsiteX7" fmla="*/ 716548 w 1969837"/>
              <a:gd name="connsiteY7" fmla="*/ 51468 h 389693"/>
              <a:gd name="connsiteX8" fmla="*/ 1263316 w 1969837"/>
              <a:gd name="connsiteY8" fmla="*/ 203200 h 389693"/>
              <a:gd name="connsiteX9" fmla="*/ 1969837 w 1969837"/>
              <a:gd name="connsiteY9" fmla="*/ 139032 h 389693"/>
              <a:gd name="connsiteX0" fmla="*/ 0 w 1969837"/>
              <a:gd name="connsiteY0" fmla="*/ 31133 h 420826"/>
              <a:gd name="connsiteX1" fmla="*/ 63835 w 1969837"/>
              <a:gd name="connsiteY1" fmla="*/ 420489 h 420826"/>
              <a:gd name="connsiteX2" fmla="*/ 308477 w 1969837"/>
              <a:gd name="connsiteY2" fmla="*/ 102988 h 420826"/>
              <a:gd name="connsiteX3" fmla="*/ 497640 w 1969837"/>
              <a:gd name="connsiteY3" fmla="*/ 309196 h 420826"/>
              <a:gd name="connsiteX4" fmla="*/ 501316 w 1969837"/>
              <a:gd name="connsiteY4" fmla="*/ 115688 h 420826"/>
              <a:gd name="connsiteX5" fmla="*/ 559469 w 1969837"/>
              <a:gd name="connsiteY5" fmla="*/ 44836 h 420826"/>
              <a:gd name="connsiteX6" fmla="*/ 679718 w 1969837"/>
              <a:gd name="connsiteY6" fmla="*/ 263772 h 420826"/>
              <a:gd name="connsiteX7" fmla="*/ 722898 w 1969837"/>
              <a:gd name="connsiteY7" fmla="*/ 51 h 420826"/>
              <a:gd name="connsiteX8" fmla="*/ 1263316 w 1969837"/>
              <a:gd name="connsiteY8" fmla="*/ 234333 h 420826"/>
              <a:gd name="connsiteX9" fmla="*/ 1969837 w 1969837"/>
              <a:gd name="connsiteY9" fmla="*/ 170165 h 420826"/>
              <a:gd name="connsiteX0" fmla="*/ 0 w 1969837"/>
              <a:gd name="connsiteY0" fmla="*/ 31133 h 420826"/>
              <a:gd name="connsiteX1" fmla="*/ 63835 w 1969837"/>
              <a:gd name="connsiteY1" fmla="*/ 420489 h 420826"/>
              <a:gd name="connsiteX2" fmla="*/ 308477 w 1969837"/>
              <a:gd name="connsiteY2" fmla="*/ 102988 h 420826"/>
              <a:gd name="connsiteX3" fmla="*/ 497640 w 1969837"/>
              <a:gd name="connsiteY3" fmla="*/ 309196 h 420826"/>
              <a:gd name="connsiteX4" fmla="*/ 501316 w 1969837"/>
              <a:gd name="connsiteY4" fmla="*/ 115688 h 420826"/>
              <a:gd name="connsiteX5" fmla="*/ 622969 w 1969837"/>
              <a:gd name="connsiteY5" fmla="*/ 190886 h 420826"/>
              <a:gd name="connsiteX6" fmla="*/ 679718 w 1969837"/>
              <a:gd name="connsiteY6" fmla="*/ 263772 h 420826"/>
              <a:gd name="connsiteX7" fmla="*/ 722898 w 1969837"/>
              <a:gd name="connsiteY7" fmla="*/ 51 h 420826"/>
              <a:gd name="connsiteX8" fmla="*/ 1263316 w 1969837"/>
              <a:gd name="connsiteY8" fmla="*/ 234333 h 420826"/>
              <a:gd name="connsiteX9" fmla="*/ 1969837 w 1969837"/>
              <a:gd name="connsiteY9" fmla="*/ 170165 h 420826"/>
              <a:gd name="connsiteX0" fmla="*/ 0 w 1969837"/>
              <a:gd name="connsiteY0" fmla="*/ 31125 h 420818"/>
              <a:gd name="connsiteX1" fmla="*/ 63835 w 1969837"/>
              <a:gd name="connsiteY1" fmla="*/ 420481 h 420818"/>
              <a:gd name="connsiteX2" fmla="*/ 308477 w 1969837"/>
              <a:gd name="connsiteY2" fmla="*/ 102980 h 420818"/>
              <a:gd name="connsiteX3" fmla="*/ 497640 w 1969837"/>
              <a:gd name="connsiteY3" fmla="*/ 309188 h 420818"/>
              <a:gd name="connsiteX4" fmla="*/ 501316 w 1969837"/>
              <a:gd name="connsiteY4" fmla="*/ 115680 h 420818"/>
              <a:gd name="connsiteX5" fmla="*/ 622969 w 1969837"/>
              <a:gd name="connsiteY5" fmla="*/ 190878 h 420818"/>
              <a:gd name="connsiteX6" fmla="*/ 813068 w 1969837"/>
              <a:gd name="connsiteY6" fmla="*/ 212964 h 420818"/>
              <a:gd name="connsiteX7" fmla="*/ 722898 w 1969837"/>
              <a:gd name="connsiteY7" fmla="*/ 43 h 420818"/>
              <a:gd name="connsiteX8" fmla="*/ 1263316 w 1969837"/>
              <a:gd name="connsiteY8" fmla="*/ 234325 h 420818"/>
              <a:gd name="connsiteX9" fmla="*/ 1969837 w 1969837"/>
              <a:gd name="connsiteY9" fmla="*/ 170157 h 420818"/>
              <a:gd name="connsiteX0" fmla="*/ 0 w 1969837"/>
              <a:gd name="connsiteY0" fmla="*/ 31125 h 420818"/>
              <a:gd name="connsiteX1" fmla="*/ 63835 w 1969837"/>
              <a:gd name="connsiteY1" fmla="*/ 420481 h 420818"/>
              <a:gd name="connsiteX2" fmla="*/ 308477 w 1969837"/>
              <a:gd name="connsiteY2" fmla="*/ 102980 h 420818"/>
              <a:gd name="connsiteX3" fmla="*/ 497640 w 1969837"/>
              <a:gd name="connsiteY3" fmla="*/ 309188 h 420818"/>
              <a:gd name="connsiteX4" fmla="*/ 501316 w 1969837"/>
              <a:gd name="connsiteY4" fmla="*/ 115680 h 420818"/>
              <a:gd name="connsiteX5" fmla="*/ 686469 w 1969837"/>
              <a:gd name="connsiteY5" fmla="*/ 267078 h 420818"/>
              <a:gd name="connsiteX6" fmla="*/ 813068 w 1969837"/>
              <a:gd name="connsiteY6" fmla="*/ 212964 h 420818"/>
              <a:gd name="connsiteX7" fmla="*/ 722898 w 1969837"/>
              <a:gd name="connsiteY7" fmla="*/ 43 h 420818"/>
              <a:gd name="connsiteX8" fmla="*/ 1263316 w 1969837"/>
              <a:gd name="connsiteY8" fmla="*/ 234325 h 420818"/>
              <a:gd name="connsiteX9" fmla="*/ 1969837 w 1969837"/>
              <a:gd name="connsiteY9" fmla="*/ 170157 h 420818"/>
              <a:gd name="connsiteX0" fmla="*/ 0 w 1969837"/>
              <a:gd name="connsiteY0" fmla="*/ 31125 h 420818"/>
              <a:gd name="connsiteX1" fmla="*/ 63835 w 1969837"/>
              <a:gd name="connsiteY1" fmla="*/ 420481 h 420818"/>
              <a:gd name="connsiteX2" fmla="*/ 308477 w 1969837"/>
              <a:gd name="connsiteY2" fmla="*/ 102980 h 420818"/>
              <a:gd name="connsiteX3" fmla="*/ 497640 w 1969837"/>
              <a:gd name="connsiteY3" fmla="*/ 309188 h 420818"/>
              <a:gd name="connsiteX4" fmla="*/ 501316 w 1969837"/>
              <a:gd name="connsiteY4" fmla="*/ 64880 h 420818"/>
              <a:gd name="connsiteX5" fmla="*/ 686469 w 1969837"/>
              <a:gd name="connsiteY5" fmla="*/ 267078 h 420818"/>
              <a:gd name="connsiteX6" fmla="*/ 813068 w 1969837"/>
              <a:gd name="connsiteY6" fmla="*/ 212964 h 420818"/>
              <a:gd name="connsiteX7" fmla="*/ 722898 w 1969837"/>
              <a:gd name="connsiteY7" fmla="*/ 43 h 420818"/>
              <a:gd name="connsiteX8" fmla="*/ 1263316 w 1969837"/>
              <a:gd name="connsiteY8" fmla="*/ 234325 h 420818"/>
              <a:gd name="connsiteX9" fmla="*/ 1969837 w 1969837"/>
              <a:gd name="connsiteY9" fmla="*/ 170157 h 420818"/>
              <a:gd name="connsiteX0" fmla="*/ 0 w 1969837"/>
              <a:gd name="connsiteY0" fmla="*/ 31125 h 420818"/>
              <a:gd name="connsiteX1" fmla="*/ 63835 w 1969837"/>
              <a:gd name="connsiteY1" fmla="*/ 420481 h 420818"/>
              <a:gd name="connsiteX2" fmla="*/ 308477 w 1969837"/>
              <a:gd name="connsiteY2" fmla="*/ 102980 h 420818"/>
              <a:gd name="connsiteX3" fmla="*/ 497640 w 1969837"/>
              <a:gd name="connsiteY3" fmla="*/ 309188 h 420818"/>
              <a:gd name="connsiteX4" fmla="*/ 501316 w 1969837"/>
              <a:gd name="connsiteY4" fmla="*/ 64880 h 420818"/>
              <a:gd name="connsiteX5" fmla="*/ 686469 w 1969837"/>
              <a:gd name="connsiteY5" fmla="*/ 267078 h 420818"/>
              <a:gd name="connsiteX6" fmla="*/ 813068 w 1969837"/>
              <a:gd name="connsiteY6" fmla="*/ 212964 h 420818"/>
              <a:gd name="connsiteX7" fmla="*/ 722898 w 1969837"/>
              <a:gd name="connsiteY7" fmla="*/ 43 h 420818"/>
              <a:gd name="connsiteX8" fmla="*/ 1263316 w 1969837"/>
              <a:gd name="connsiteY8" fmla="*/ 234325 h 420818"/>
              <a:gd name="connsiteX9" fmla="*/ 1969837 w 1969837"/>
              <a:gd name="connsiteY9" fmla="*/ 170157 h 420818"/>
              <a:gd name="connsiteX0" fmla="*/ 0 w 1969837"/>
              <a:gd name="connsiteY0" fmla="*/ 31125 h 420818"/>
              <a:gd name="connsiteX1" fmla="*/ 63835 w 1969837"/>
              <a:gd name="connsiteY1" fmla="*/ 420481 h 420818"/>
              <a:gd name="connsiteX2" fmla="*/ 308477 w 1969837"/>
              <a:gd name="connsiteY2" fmla="*/ 102980 h 420818"/>
              <a:gd name="connsiteX3" fmla="*/ 497640 w 1969837"/>
              <a:gd name="connsiteY3" fmla="*/ 309188 h 420818"/>
              <a:gd name="connsiteX4" fmla="*/ 501316 w 1969837"/>
              <a:gd name="connsiteY4" fmla="*/ 64880 h 420818"/>
              <a:gd name="connsiteX5" fmla="*/ 686469 w 1969837"/>
              <a:gd name="connsiteY5" fmla="*/ 267078 h 420818"/>
              <a:gd name="connsiteX6" fmla="*/ 813068 w 1969837"/>
              <a:gd name="connsiteY6" fmla="*/ 212964 h 420818"/>
              <a:gd name="connsiteX7" fmla="*/ 722898 w 1969837"/>
              <a:gd name="connsiteY7" fmla="*/ 43 h 420818"/>
              <a:gd name="connsiteX8" fmla="*/ 1263316 w 1969837"/>
              <a:gd name="connsiteY8" fmla="*/ 234325 h 420818"/>
              <a:gd name="connsiteX9" fmla="*/ 1969837 w 1969837"/>
              <a:gd name="connsiteY9" fmla="*/ 170157 h 420818"/>
              <a:gd name="connsiteX0" fmla="*/ 0 w 1969837"/>
              <a:gd name="connsiteY0" fmla="*/ 35964 h 425657"/>
              <a:gd name="connsiteX1" fmla="*/ 63835 w 1969837"/>
              <a:gd name="connsiteY1" fmla="*/ 425320 h 425657"/>
              <a:gd name="connsiteX2" fmla="*/ 308477 w 1969837"/>
              <a:gd name="connsiteY2" fmla="*/ 107819 h 425657"/>
              <a:gd name="connsiteX3" fmla="*/ 497640 w 1969837"/>
              <a:gd name="connsiteY3" fmla="*/ 314027 h 425657"/>
              <a:gd name="connsiteX4" fmla="*/ 501316 w 1969837"/>
              <a:gd name="connsiteY4" fmla="*/ 69719 h 425657"/>
              <a:gd name="connsiteX5" fmla="*/ 686469 w 1969837"/>
              <a:gd name="connsiteY5" fmla="*/ 271917 h 425657"/>
              <a:gd name="connsiteX6" fmla="*/ 730518 w 1969837"/>
              <a:gd name="connsiteY6" fmla="*/ 71753 h 425657"/>
              <a:gd name="connsiteX7" fmla="*/ 722898 w 1969837"/>
              <a:gd name="connsiteY7" fmla="*/ 4882 h 425657"/>
              <a:gd name="connsiteX8" fmla="*/ 1263316 w 1969837"/>
              <a:gd name="connsiteY8" fmla="*/ 239164 h 425657"/>
              <a:gd name="connsiteX9" fmla="*/ 1969837 w 1969837"/>
              <a:gd name="connsiteY9" fmla="*/ 174996 h 425657"/>
              <a:gd name="connsiteX0" fmla="*/ 0 w 1969837"/>
              <a:gd name="connsiteY0" fmla="*/ 0 h 389693"/>
              <a:gd name="connsiteX1" fmla="*/ 63835 w 1969837"/>
              <a:gd name="connsiteY1" fmla="*/ 389356 h 389693"/>
              <a:gd name="connsiteX2" fmla="*/ 308477 w 1969837"/>
              <a:gd name="connsiteY2" fmla="*/ 71855 h 389693"/>
              <a:gd name="connsiteX3" fmla="*/ 497640 w 1969837"/>
              <a:gd name="connsiteY3" fmla="*/ 278063 h 389693"/>
              <a:gd name="connsiteX4" fmla="*/ 501316 w 1969837"/>
              <a:gd name="connsiteY4" fmla="*/ 33755 h 389693"/>
              <a:gd name="connsiteX5" fmla="*/ 686469 w 1969837"/>
              <a:gd name="connsiteY5" fmla="*/ 235953 h 389693"/>
              <a:gd name="connsiteX6" fmla="*/ 730518 w 1969837"/>
              <a:gd name="connsiteY6" fmla="*/ 35789 h 389693"/>
              <a:gd name="connsiteX7" fmla="*/ 856248 w 1969837"/>
              <a:gd name="connsiteY7" fmla="*/ 165768 h 389693"/>
              <a:gd name="connsiteX8" fmla="*/ 1263316 w 1969837"/>
              <a:gd name="connsiteY8" fmla="*/ 203200 h 389693"/>
              <a:gd name="connsiteX9" fmla="*/ 1969837 w 1969837"/>
              <a:gd name="connsiteY9" fmla="*/ 139032 h 389693"/>
              <a:gd name="connsiteX0" fmla="*/ 0 w 1969837"/>
              <a:gd name="connsiteY0" fmla="*/ 27823 h 417516"/>
              <a:gd name="connsiteX1" fmla="*/ 63835 w 1969837"/>
              <a:gd name="connsiteY1" fmla="*/ 417179 h 417516"/>
              <a:gd name="connsiteX2" fmla="*/ 308477 w 1969837"/>
              <a:gd name="connsiteY2" fmla="*/ 99678 h 417516"/>
              <a:gd name="connsiteX3" fmla="*/ 497640 w 1969837"/>
              <a:gd name="connsiteY3" fmla="*/ 305886 h 417516"/>
              <a:gd name="connsiteX4" fmla="*/ 501316 w 1969837"/>
              <a:gd name="connsiteY4" fmla="*/ 61578 h 417516"/>
              <a:gd name="connsiteX5" fmla="*/ 686469 w 1969837"/>
              <a:gd name="connsiteY5" fmla="*/ 263776 h 417516"/>
              <a:gd name="connsiteX6" fmla="*/ 692418 w 1969837"/>
              <a:gd name="connsiteY6" fmla="*/ 112 h 417516"/>
              <a:gd name="connsiteX7" fmla="*/ 856248 w 1969837"/>
              <a:gd name="connsiteY7" fmla="*/ 193591 h 417516"/>
              <a:gd name="connsiteX8" fmla="*/ 1263316 w 1969837"/>
              <a:gd name="connsiteY8" fmla="*/ 231023 h 417516"/>
              <a:gd name="connsiteX9" fmla="*/ 1969837 w 1969837"/>
              <a:gd name="connsiteY9" fmla="*/ 166855 h 417516"/>
              <a:gd name="connsiteX0" fmla="*/ 0 w 1969837"/>
              <a:gd name="connsiteY0" fmla="*/ 27711 h 417404"/>
              <a:gd name="connsiteX1" fmla="*/ 63835 w 1969837"/>
              <a:gd name="connsiteY1" fmla="*/ 417067 h 417404"/>
              <a:gd name="connsiteX2" fmla="*/ 308477 w 1969837"/>
              <a:gd name="connsiteY2" fmla="*/ 99566 h 417404"/>
              <a:gd name="connsiteX3" fmla="*/ 497640 w 1969837"/>
              <a:gd name="connsiteY3" fmla="*/ 305774 h 417404"/>
              <a:gd name="connsiteX4" fmla="*/ 501316 w 1969837"/>
              <a:gd name="connsiteY4" fmla="*/ 61466 h 417404"/>
              <a:gd name="connsiteX5" fmla="*/ 686469 w 1969837"/>
              <a:gd name="connsiteY5" fmla="*/ 263664 h 417404"/>
              <a:gd name="connsiteX6" fmla="*/ 692418 w 1969837"/>
              <a:gd name="connsiteY6" fmla="*/ 0 h 417404"/>
              <a:gd name="connsiteX7" fmla="*/ 856248 w 1969837"/>
              <a:gd name="connsiteY7" fmla="*/ 193479 h 417404"/>
              <a:gd name="connsiteX8" fmla="*/ 1263316 w 1969837"/>
              <a:gd name="connsiteY8" fmla="*/ 230911 h 417404"/>
              <a:gd name="connsiteX9" fmla="*/ 1969837 w 1969837"/>
              <a:gd name="connsiteY9" fmla="*/ 166743 h 417404"/>
              <a:gd name="connsiteX0" fmla="*/ 0 w 1969837"/>
              <a:gd name="connsiteY0" fmla="*/ 27823 h 417516"/>
              <a:gd name="connsiteX1" fmla="*/ 63835 w 1969837"/>
              <a:gd name="connsiteY1" fmla="*/ 417179 h 417516"/>
              <a:gd name="connsiteX2" fmla="*/ 308477 w 1969837"/>
              <a:gd name="connsiteY2" fmla="*/ 99678 h 417516"/>
              <a:gd name="connsiteX3" fmla="*/ 497640 w 1969837"/>
              <a:gd name="connsiteY3" fmla="*/ 305886 h 417516"/>
              <a:gd name="connsiteX4" fmla="*/ 501316 w 1969837"/>
              <a:gd name="connsiteY4" fmla="*/ 61578 h 417516"/>
              <a:gd name="connsiteX5" fmla="*/ 686469 w 1969837"/>
              <a:gd name="connsiteY5" fmla="*/ 263776 h 417516"/>
              <a:gd name="connsiteX6" fmla="*/ 692418 w 1969837"/>
              <a:gd name="connsiteY6" fmla="*/ 112 h 417516"/>
              <a:gd name="connsiteX7" fmla="*/ 856248 w 1969837"/>
              <a:gd name="connsiteY7" fmla="*/ 193591 h 417516"/>
              <a:gd name="connsiteX8" fmla="*/ 1263316 w 1969837"/>
              <a:gd name="connsiteY8" fmla="*/ 231023 h 417516"/>
              <a:gd name="connsiteX9" fmla="*/ 1969837 w 1969837"/>
              <a:gd name="connsiteY9" fmla="*/ 166855 h 417516"/>
              <a:gd name="connsiteX0" fmla="*/ 0 w 1969837"/>
              <a:gd name="connsiteY0" fmla="*/ 35740 h 425433"/>
              <a:gd name="connsiteX1" fmla="*/ 63835 w 1969837"/>
              <a:gd name="connsiteY1" fmla="*/ 425096 h 425433"/>
              <a:gd name="connsiteX2" fmla="*/ 308477 w 1969837"/>
              <a:gd name="connsiteY2" fmla="*/ 107595 h 425433"/>
              <a:gd name="connsiteX3" fmla="*/ 497640 w 1969837"/>
              <a:gd name="connsiteY3" fmla="*/ 313803 h 425433"/>
              <a:gd name="connsiteX4" fmla="*/ 501316 w 1969837"/>
              <a:gd name="connsiteY4" fmla="*/ 69495 h 425433"/>
              <a:gd name="connsiteX5" fmla="*/ 686469 w 1969837"/>
              <a:gd name="connsiteY5" fmla="*/ 271693 h 425433"/>
              <a:gd name="connsiteX6" fmla="*/ 692418 w 1969837"/>
              <a:gd name="connsiteY6" fmla="*/ 8029 h 425433"/>
              <a:gd name="connsiteX7" fmla="*/ 856248 w 1969837"/>
              <a:gd name="connsiteY7" fmla="*/ 201508 h 425433"/>
              <a:gd name="connsiteX8" fmla="*/ 1263316 w 1969837"/>
              <a:gd name="connsiteY8" fmla="*/ 238940 h 425433"/>
              <a:gd name="connsiteX9" fmla="*/ 1969837 w 1969837"/>
              <a:gd name="connsiteY9" fmla="*/ 174772 h 425433"/>
              <a:gd name="connsiteX0" fmla="*/ 0 w 1969837"/>
              <a:gd name="connsiteY0" fmla="*/ 35740 h 425433"/>
              <a:gd name="connsiteX1" fmla="*/ 63835 w 1969837"/>
              <a:gd name="connsiteY1" fmla="*/ 425096 h 425433"/>
              <a:gd name="connsiteX2" fmla="*/ 308477 w 1969837"/>
              <a:gd name="connsiteY2" fmla="*/ 107595 h 425433"/>
              <a:gd name="connsiteX3" fmla="*/ 497640 w 1969837"/>
              <a:gd name="connsiteY3" fmla="*/ 313803 h 425433"/>
              <a:gd name="connsiteX4" fmla="*/ 501316 w 1969837"/>
              <a:gd name="connsiteY4" fmla="*/ 69495 h 425433"/>
              <a:gd name="connsiteX5" fmla="*/ 686469 w 1969837"/>
              <a:gd name="connsiteY5" fmla="*/ 271693 h 425433"/>
              <a:gd name="connsiteX6" fmla="*/ 692418 w 1969837"/>
              <a:gd name="connsiteY6" fmla="*/ 8029 h 425433"/>
              <a:gd name="connsiteX7" fmla="*/ 856248 w 1969837"/>
              <a:gd name="connsiteY7" fmla="*/ 201508 h 425433"/>
              <a:gd name="connsiteX8" fmla="*/ 1263316 w 1969837"/>
              <a:gd name="connsiteY8" fmla="*/ 238940 h 425433"/>
              <a:gd name="connsiteX9" fmla="*/ 1969837 w 1969837"/>
              <a:gd name="connsiteY9" fmla="*/ 174772 h 425433"/>
              <a:gd name="connsiteX0" fmla="*/ 0 w 1969837"/>
              <a:gd name="connsiteY0" fmla="*/ 29132 h 418825"/>
              <a:gd name="connsiteX1" fmla="*/ 63835 w 1969837"/>
              <a:gd name="connsiteY1" fmla="*/ 418488 h 418825"/>
              <a:gd name="connsiteX2" fmla="*/ 308477 w 1969837"/>
              <a:gd name="connsiteY2" fmla="*/ 100987 h 418825"/>
              <a:gd name="connsiteX3" fmla="*/ 497640 w 1969837"/>
              <a:gd name="connsiteY3" fmla="*/ 307195 h 418825"/>
              <a:gd name="connsiteX4" fmla="*/ 501316 w 1969837"/>
              <a:gd name="connsiteY4" fmla="*/ 62887 h 418825"/>
              <a:gd name="connsiteX5" fmla="*/ 686469 w 1969837"/>
              <a:gd name="connsiteY5" fmla="*/ 265085 h 418825"/>
              <a:gd name="connsiteX6" fmla="*/ 692418 w 1969837"/>
              <a:gd name="connsiteY6" fmla="*/ 1421 h 418825"/>
              <a:gd name="connsiteX7" fmla="*/ 862598 w 1969837"/>
              <a:gd name="connsiteY7" fmla="*/ 163150 h 418825"/>
              <a:gd name="connsiteX8" fmla="*/ 1263316 w 1969837"/>
              <a:gd name="connsiteY8" fmla="*/ 232332 h 418825"/>
              <a:gd name="connsiteX9" fmla="*/ 1969837 w 1969837"/>
              <a:gd name="connsiteY9" fmla="*/ 168164 h 418825"/>
              <a:gd name="connsiteX0" fmla="*/ 0 w 1969837"/>
              <a:gd name="connsiteY0" fmla="*/ 29077 h 418770"/>
              <a:gd name="connsiteX1" fmla="*/ 63835 w 1969837"/>
              <a:gd name="connsiteY1" fmla="*/ 418433 h 418770"/>
              <a:gd name="connsiteX2" fmla="*/ 308477 w 1969837"/>
              <a:gd name="connsiteY2" fmla="*/ 100932 h 418770"/>
              <a:gd name="connsiteX3" fmla="*/ 497640 w 1969837"/>
              <a:gd name="connsiteY3" fmla="*/ 307140 h 418770"/>
              <a:gd name="connsiteX4" fmla="*/ 501316 w 1969837"/>
              <a:gd name="connsiteY4" fmla="*/ 62832 h 418770"/>
              <a:gd name="connsiteX5" fmla="*/ 686469 w 1969837"/>
              <a:gd name="connsiteY5" fmla="*/ 265030 h 418770"/>
              <a:gd name="connsiteX6" fmla="*/ 692418 w 1969837"/>
              <a:gd name="connsiteY6" fmla="*/ 1366 h 418770"/>
              <a:gd name="connsiteX7" fmla="*/ 862598 w 1969837"/>
              <a:gd name="connsiteY7" fmla="*/ 163095 h 418770"/>
              <a:gd name="connsiteX8" fmla="*/ 1256966 w 1969837"/>
              <a:gd name="connsiteY8" fmla="*/ 194177 h 418770"/>
              <a:gd name="connsiteX9" fmla="*/ 1969837 w 1969837"/>
              <a:gd name="connsiteY9" fmla="*/ 168109 h 418770"/>
              <a:gd name="connsiteX0" fmla="*/ 0 w 1969837"/>
              <a:gd name="connsiteY0" fmla="*/ 29077 h 418770"/>
              <a:gd name="connsiteX1" fmla="*/ 63835 w 1969837"/>
              <a:gd name="connsiteY1" fmla="*/ 418433 h 418770"/>
              <a:gd name="connsiteX2" fmla="*/ 308477 w 1969837"/>
              <a:gd name="connsiteY2" fmla="*/ 100932 h 418770"/>
              <a:gd name="connsiteX3" fmla="*/ 497640 w 1969837"/>
              <a:gd name="connsiteY3" fmla="*/ 307140 h 418770"/>
              <a:gd name="connsiteX4" fmla="*/ 501316 w 1969837"/>
              <a:gd name="connsiteY4" fmla="*/ 62832 h 418770"/>
              <a:gd name="connsiteX5" fmla="*/ 686469 w 1969837"/>
              <a:gd name="connsiteY5" fmla="*/ 265030 h 418770"/>
              <a:gd name="connsiteX6" fmla="*/ 692418 w 1969837"/>
              <a:gd name="connsiteY6" fmla="*/ 1366 h 418770"/>
              <a:gd name="connsiteX7" fmla="*/ 862598 w 1969837"/>
              <a:gd name="connsiteY7" fmla="*/ 163095 h 418770"/>
              <a:gd name="connsiteX8" fmla="*/ 1256966 w 1969837"/>
              <a:gd name="connsiteY8" fmla="*/ 194177 h 418770"/>
              <a:gd name="connsiteX9" fmla="*/ 1969837 w 1969837"/>
              <a:gd name="connsiteY9" fmla="*/ 168109 h 418770"/>
              <a:gd name="connsiteX0" fmla="*/ 0 w 1969837"/>
              <a:gd name="connsiteY0" fmla="*/ 29077 h 418770"/>
              <a:gd name="connsiteX1" fmla="*/ 63835 w 1969837"/>
              <a:gd name="connsiteY1" fmla="*/ 418433 h 418770"/>
              <a:gd name="connsiteX2" fmla="*/ 308477 w 1969837"/>
              <a:gd name="connsiteY2" fmla="*/ 100932 h 418770"/>
              <a:gd name="connsiteX3" fmla="*/ 497640 w 1969837"/>
              <a:gd name="connsiteY3" fmla="*/ 307140 h 418770"/>
              <a:gd name="connsiteX4" fmla="*/ 501316 w 1969837"/>
              <a:gd name="connsiteY4" fmla="*/ 62832 h 418770"/>
              <a:gd name="connsiteX5" fmla="*/ 686469 w 1969837"/>
              <a:gd name="connsiteY5" fmla="*/ 265030 h 418770"/>
              <a:gd name="connsiteX6" fmla="*/ 692418 w 1969837"/>
              <a:gd name="connsiteY6" fmla="*/ 1366 h 418770"/>
              <a:gd name="connsiteX7" fmla="*/ 862598 w 1969837"/>
              <a:gd name="connsiteY7" fmla="*/ 163095 h 418770"/>
              <a:gd name="connsiteX8" fmla="*/ 1256966 w 1969837"/>
              <a:gd name="connsiteY8" fmla="*/ 194177 h 418770"/>
              <a:gd name="connsiteX9" fmla="*/ 1969837 w 1969837"/>
              <a:gd name="connsiteY9" fmla="*/ 168109 h 418770"/>
              <a:gd name="connsiteX0" fmla="*/ 0 w 1969837"/>
              <a:gd name="connsiteY0" fmla="*/ 32811 h 422504"/>
              <a:gd name="connsiteX1" fmla="*/ 63835 w 1969837"/>
              <a:gd name="connsiteY1" fmla="*/ 422167 h 422504"/>
              <a:gd name="connsiteX2" fmla="*/ 308477 w 1969837"/>
              <a:gd name="connsiteY2" fmla="*/ 104666 h 422504"/>
              <a:gd name="connsiteX3" fmla="*/ 497640 w 1969837"/>
              <a:gd name="connsiteY3" fmla="*/ 310874 h 422504"/>
              <a:gd name="connsiteX4" fmla="*/ 501316 w 1969837"/>
              <a:gd name="connsiteY4" fmla="*/ 66566 h 422504"/>
              <a:gd name="connsiteX5" fmla="*/ 686469 w 1969837"/>
              <a:gd name="connsiteY5" fmla="*/ 268764 h 422504"/>
              <a:gd name="connsiteX6" fmla="*/ 692418 w 1969837"/>
              <a:gd name="connsiteY6" fmla="*/ 5100 h 422504"/>
              <a:gd name="connsiteX7" fmla="*/ 862598 w 1969837"/>
              <a:gd name="connsiteY7" fmla="*/ 166829 h 422504"/>
              <a:gd name="connsiteX8" fmla="*/ 1256966 w 1969837"/>
              <a:gd name="connsiteY8" fmla="*/ 197911 h 422504"/>
              <a:gd name="connsiteX9" fmla="*/ 1969837 w 1969837"/>
              <a:gd name="connsiteY9" fmla="*/ 171843 h 422504"/>
              <a:gd name="connsiteX0" fmla="*/ 0 w 1969837"/>
              <a:gd name="connsiteY0" fmla="*/ 31380 h 421073"/>
              <a:gd name="connsiteX1" fmla="*/ 63835 w 1969837"/>
              <a:gd name="connsiteY1" fmla="*/ 420736 h 421073"/>
              <a:gd name="connsiteX2" fmla="*/ 308477 w 1969837"/>
              <a:gd name="connsiteY2" fmla="*/ 103235 h 421073"/>
              <a:gd name="connsiteX3" fmla="*/ 497640 w 1969837"/>
              <a:gd name="connsiteY3" fmla="*/ 309443 h 421073"/>
              <a:gd name="connsiteX4" fmla="*/ 501316 w 1969837"/>
              <a:gd name="connsiteY4" fmla="*/ 65135 h 421073"/>
              <a:gd name="connsiteX5" fmla="*/ 686469 w 1969837"/>
              <a:gd name="connsiteY5" fmla="*/ 267333 h 421073"/>
              <a:gd name="connsiteX6" fmla="*/ 692418 w 1969837"/>
              <a:gd name="connsiteY6" fmla="*/ 3669 h 421073"/>
              <a:gd name="connsiteX7" fmla="*/ 862598 w 1969837"/>
              <a:gd name="connsiteY7" fmla="*/ 165398 h 421073"/>
              <a:gd name="connsiteX8" fmla="*/ 1256966 w 1969837"/>
              <a:gd name="connsiteY8" fmla="*/ 196480 h 421073"/>
              <a:gd name="connsiteX9" fmla="*/ 1969837 w 1969837"/>
              <a:gd name="connsiteY9" fmla="*/ 170412 h 421073"/>
              <a:gd name="connsiteX0" fmla="*/ 0 w 1969837"/>
              <a:gd name="connsiteY0" fmla="*/ 31380 h 451644"/>
              <a:gd name="connsiteX1" fmla="*/ 63835 w 1969837"/>
              <a:gd name="connsiteY1" fmla="*/ 420736 h 451644"/>
              <a:gd name="connsiteX2" fmla="*/ 317768 w 1969837"/>
              <a:gd name="connsiteY2" fmla="*/ 391020 h 451644"/>
              <a:gd name="connsiteX3" fmla="*/ 308477 w 1969837"/>
              <a:gd name="connsiteY3" fmla="*/ 103235 h 451644"/>
              <a:gd name="connsiteX4" fmla="*/ 497640 w 1969837"/>
              <a:gd name="connsiteY4" fmla="*/ 309443 h 451644"/>
              <a:gd name="connsiteX5" fmla="*/ 501316 w 1969837"/>
              <a:gd name="connsiteY5" fmla="*/ 65135 h 451644"/>
              <a:gd name="connsiteX6" fmla="*/ 686469 w 1969837"/>
              <a:gd name="connsiteY6" fmla="*/ 267333 h 451644"/>
              <a:gd name="connsiteX7" fmla="*/ 692418 w 1969837"/>
              <a:gd name="connsiteY7" fmla="*/ 3669 h 451644"/>
              <a:gd name="connsiteX8" fmla="*/ 862598 w 1969837"/>
              <a:gd name="connsiteY8" fmla="*/ 165398 h 451644"/>
              <a:gd name="connsiteX9" fmla="*/ 1256966 w 1969837"/>
              <a:gd name="connsiteY9" fmla="*/ 196480 h 451644"/>
              <a:gd name="connsiteX10" fmla="*/ 1969837 w 1969837"/>
              <a:gd name="connsiteY10" fmla="*/ 170412 h 451644"/>
              <a:gd name="connsiteX0" fmla="*/ 0 w 1969837"/>
              <a:gd name="connsiteY0" fmla="*/ 31380 h 451644"/>
              <a:gd name="connsiteX1" fmla="*/ 63835 w 1969837"/>
              <a:gd name="connsiteY1" fmla="*/ 420736 h 451644"/>
              <a:gd name="connsiteX2" fmla="*/ 317768 w 1969837"/>
              <a:gd name="connsiteY2" fmla="*/ 391020 h 451644"/>
              <a:gd name="connsiteX3" fmla="*/ 308477 w 1969837"/>
              <a:gd name="connsiteY3" fmla="*/ 103235 h 451644"/>
              <a:gd name="connsiteX4" fmla="*/ 497640 w 1969837"/>
              <a:gd name="connsiteY4" fmla="*/ 309443 h 451644"/>
              <a:gd name="connsiteX5" fmla="*/ 501316 w 1969837"/>
              <a:gd name="connsiteY5" fmla="*/ 65135 h 451644"/>
              <a:gd name="connsiteX6" fmla="*/ 686469 w 1969837"/>
              <a:gd name="connsiteY6" fmla="*/ 267333 h 451644"/>
              <a:gd name="connsiteX7" fmla="*/ 692418 w 1969837"/>
              <a:gd name="connsiteY7" fmla="*/ 3669 h 451644"/>
              <a:gd name="connsiteX8" fmla="*/ 862598 w 1969837"/>
              <a:gd name="connsiteY8" fmla="*/ 165398 h 451644"/>
              <a:gd name="connsiteX9" fmla="*/ 1256966 w 1969837"/>
              <a:gd name="connsiteY9" fmla="*/ 196480 h 451644"/>
              <a:gd name="connsiteX10" fmla="*/ 1969837 w 1969837"/>
              <a:gd name="connsiteY10" fmla="*/ 170412 h 451644"/>
              <a:gd name="connsiteX0" fmla="*/ 0 w 1969837"/>
              <a:gd name="connsiteY0" fmla="*/ 31380 h 451644"/>
              <a:gd name="connsiteX1" fmla="*/ 63835 w 1969837"/>
              <a:gd name="connsiteY1" fmla="*/ 420736 h 451644"/>
              <a:gd name="connsiteX2" fmla="*/ 317768 w 1969837"/>
              <a:gd name="connsiteY2" fmla="*/ 391020 h 451644"/>
              <a:gd name="connsiteX3" fmla="*/ 321177 w 1969837"/>
              <a:gd name="connsiteY3" fmla="*/ 134985 h 451644"/>
              <a:gd name="connsiteX4" fmla="*/ 497640 w 1969837"/>
              <a:gd name="connsiteY4" fmla="*/ 309443 h 451644"/>
              <a:gd name="connsiteX5" fmla="*/ 501316 w 1969837"/>
              <a:gd name="connsiteY5" fmla="*/ 65135 h 451644"/>
              <a:gd name="connsiteX6" fmla="*/ 686469 w 1969837"/>
              <a:gd name="connsiteY6" fmla="*/ 267333 h 451644"/>
              <a:gd name="connsiteX7" fmla="*/ 692418 w 1969837"/>
              <a:gd name="connsiteY7" fmla="*/ 3669 h 451644"/>
              <a:gd name="connsiteX8" fmla="*/ 862598 w 1969837"/>
              <a:gd name="connsiteY8" fmla="*/ 165398 h 451644"/>
              <a:gd name="connsiteX9" fmla="*/ 1256966 w 1969837"/>
              <a:gd name="connsiteY9" fmla="*/ 196480 h 451644"/>
              <a:gd name="connsiteX10" fmla="*/ 1969837 w 1969837"/>
              <a:gd name="connsiteY10" fmla="*/ 170412 h 451644"/>
              <a:gd name="connsiteX0" fmla="*/ 0 w 1969837"/>
              <a:gd name="connsiteY0" fmla="*/ 31380 h 451644"/>
              <a:gd name="connsiteX1" fmla="*/ 63835 w 1969837"/>
              <a:gd name="connsiteY1" fmla="*/ 420736 h 451644"/>
              <a:gd name="connsiteX2" fmla="*/ 317768 w 1969837"/>
              <a:gd name="connsiteY2" fmla="*/ 391020 h 451644"/>
              <a:gd name="connsiteX3" fmla="*/ 321177 w 1969837"/>
              <a:gd name="connsiteY3" fmla="*/ 134985 h 451644"/>
              <a:gd name="connsiteX4" fmla="*/ 497640 w 1969837"/>
              <a:gd name="connsiteY4" fmla="*/ 309443 h 451644"/>
              <a:gd name="connsiteX5" fmla="*/ 501316 w 1969837"/>
              <a:gd name="connsiteY5" fmla="*/ 65135 h 451644"/>
              <a:gd name="connsiteX6" fmla="*/ 686469 w 1969837"/>
              <a:gd name="connsiteY6" fmla="*/ 267333 h 451644"/>
              <a:gd name="connsiteX7" fmla="*/ 692418 w 1969837"/>
              <a:gd name="connsiteY7" fmla="*/ 3669 h 451644"/>
              <a:gd name="connsiteX8" fmla="*/ 862598 w 1969837"/>
              <a:gd name="connsiteY8" fmla="*/ 165398 h 451644"/>
              <a:gd name="connsiteX9" fmla="*/ 1256966 w 1969837"/>
              <a:gd name="connsiteY9" fmla="*/ 196480 h 451644"/>
              <a:gd name="connsiteX10" fmla="*/ 1969837 w 1969837"/>
              <a:gd name="connsiteY10" fmla="*/ 170412 h 451644"/>
              <a:gd name="connsiteX0" fmla="*/ 0 w 1969837"/>
              <a:gd name="connsiteY0" fmla="*/ 31486 h 451750"/>
              <a:gd name="connsiteX1" fmla="*/ 63835 w 1969837"/>
              <a:gd name="connsiteY1" fmla="*/ 420842 h 451750"/>
              <a:gd name="connsiteX2" fmla="*/ 317768 w 1969837"/>
              <a:gd name="connsiteY2" fmla="*/ 391126 h 451750"/>
              <a:gd name="connsiteX3" fmla="*/ 321177 w 1969837"/>
              <a:gd name="connsiteY3" fmla="*/ 135091 h 451750"/>
              <a:gd name="connsiteX4" fmla="*/ 497640 w 1969837"/>
              <a:gd name="connsiteY4" fmla="*/ 309549 h 451750"/>
              <a:gd name="connsiteX5" fmla="*/ 501316 w 1969837"/>
              <a:gd name="connsiteY5" fmla="*/ 65241 h 451750"/>
              <a:gd name="connsiteX6" fmla="*/ 686469 w 1969837"/>
              <a:gd name="connsiteY6" fmla="*/ 267439 h 451750"/>
              <a:gd name="connsiteX7" fmla="*/ 692418 w 1969837"/>
              <a:gd name="connsiteY7" fmla="*/ 3775 h 451750"/>
              <a:gd name="connsiteX8" fmla="*/ 862598 w 1969837"/>
              <a:gd name="connsiteY8" fmla="*/ 165504 h 451750"/>
              <a:gd name="connsiteX9" fmla="*/ 1269666 w 1969837"/>
              <a:gd name="connsiteY9" fmla="*/ 228336 h 451750"/>
              <a:gd name="connsiteX10" fmla="*/ 1969837 w 1969837"/>
              <a:gd name="connsiteY10" fmla="*/ 170518 h 451750"/>
              <a:gd name="connsiteX0" fmla="*/ 0 w 1969837"/>
              <a:gd name="connsiteY0" fmla="*/ 31486 h 451750"/>
              <a:gd name="connsiteX1" fmla="*/ 63835 w 1969837"/>
              <a:gd name="connsiteY1" fmla="*/ 420842 h 451750"/>
              <a:gd name="connsiteX2" fmla="*/ 317768 w 1969837"/>
              <a:gd name="connsiteY2" fmla="*/ 391126 h 451750"/>
              <a:gd name="connsiteX3" fmla="*/ 321177 w 1969837"/>
              <a:gd name="connsiteY3" fmla="*/ 135091 h 451750"/>
              <a:gd name="connsiteX4" fmla="*/ 497640 w 1969837"/>
              <a:gd name="connsiteY4" fmla="*/ 309549 h 451750"/>
              <a:gd name="connsiteX5" fmla="*/ 501316 w 1969837"/>
              <a:gd name="connsiteY5" fmla="*/ 65241 h 451750"/>
              <a:gd name="connsiteX6" fmla="*/ 686469 w 1969837"/>
              <a:gd name="connsiteY6" fmla="*/ 267439 h 451750"/>
              <a:gd name="connsiteX7" fmla="*/ 692418 w 1969837"/>
              <a:gd name="connsiteY7" fmla="*/ 3775 h 451750"/>
              <a:gd name="connsiteX8" fmla="*/ 862598 w 1969837"/>
              <a:gd name="connsiteY8" fmla="*/ 165504 h 451750"/>
              <a:gd name="connsiteX9" fmla="*/ 1269666 w 1969837"/>
              <a:gd name="connsiteY9" fmla="*/ 228336 h 451750"/>
              <a:gd name="connsiteX10" fmla="*/ 1969837 w 1969837"/>
              <a:gd name="connsiteY10" fmla="*/ 170518 h 451750"/>
              <a:gd name="connsiteX0" fmla="*/ 0 w 1957137"/>
              <a:gd name="connsiteY0" fmla="*/ 31486 h 451750"/>
              <a:gd name="connsiteX1" fmla="*/ 63835 w 1957137"/>
              <a:gd name="connsiteY1" fmla="*/ 420842 h 451750"/>
              <a:gd name="connsiteX2" fmla="*/ 317768 w 1957137"/>
              <a:gd name="connsiteY2" fmla="*/ 391126 h 451750"/>
              <a:gd name="connsiteX3" fmla="*/ 321177 w 1957137"/>
              <a:gd name="connsiteY3" fmla="*/ 135091 h 451750"/>
              <a:gd name="connsiteX4" fmla="*/ 497640 w 1957137"/>
              <a:gd name="connsiteY4" fmla="*/ 309549 h 451750"/>
              <a:gd name="connsiteX5" fmla="*/ 501316 w 1957137"/>
              <a:gd name="connsiteY5" fmla="*/ 65241 h 451750"/>
              <a:gd name="connsiteX6" fmla="*/ 686469 w 1957137"/>
              <a:gd name="connsiteY6" fmla="*/ 267439 h 451750"/>
              <a:gd name="connsiteX7" fmla="*/ 692418 w 1957137"/>
              <a:gd name="connsiteY7" fmla="*/ 3775 h 451750"/>
              <a:gd name="connsiteX8" fmla="*/ 862598 w 1957137"/>
              <a:gd name="connsiteY8" fmla="*/ 165504 h 451750"/>
              <a:gd name="connsiteX9" fmla="*/ 1269666 w 1957137"/>
              <a:gd name="connsiteY9" fmla="*/ 228336 h 451750"/>
              <a:gd name="connsiteX10" fmla="*/ 1957137 w 1957137"/>
              <a:gd name="connsiteY10" fmla="*/ 246718 h 451750"/>
              <a:gd name="connsiteX0" fmla="*/ 0 w 1957137"/>
              <a:gd name="connsiteY0" fmla="*/ 31486 h 451750"/>
              <a:gd name="connsiteX1" fmla="*/ 63835 w 1957137"/>
              <a:gd name="connsiteY1" fmla="*/ 420842 h 451750"/>
              <a:gd name="connsiteX2" fmla="*/ 317768 w 1957137"/>
              <a:gd name="connsiteY2" fmla="*/ 391126 h 451750"/>
              <a:gd name="connsiteX3" fmla="*/ 321177 w 1957137"/>
              <a:gd name="connsiteY3" fmla="*/ 135091 h 451750"/>
              <a:gd name="connsiteX4" fmla="*/ 497640 w 1957137"/>
              <a:gd name="connsiteY4" fmla="*/ 309549 h 451750"/>
              <a:gd name="connsiteX5" fmla="*/ 501316 w 1957137"/>
              <a:gd name="connsiteY5" fmla="*/ 65241 h 451750"/>
              <a:gd name="connsiteX6" fmla="*/ 686469 w 1957137"/>
              <a:gd name="connsiteY6" fmla="*/ 267439 h 451750"/>
              <a:gd name="connsiteX7" fmla="*/ 692418 w 1957137"/>
              <a:gd name="connsiteY7" fmla="*/ 3775 h 451750"/>
              <a:gd name="connsiteX8" fmla="*/ 862598 w 1957137"/>
              <a:gd name="connsiteY8" fmla="*/ 165504 h 451750"/>
              <a:gd name="connsiteX9" fmla="*/ 1269666 w 1957137"/>
              <a:gd name="connsiteY9" fmla="*/ 228336 h 451750"/>
              <a:gd name="connsiteX10" fmla="*/ 1957137 w 1957137"/>
              <a:gd name="connsiteY10" fmla="*/ 246718 h 451750"/>
              <a:gd name="connsiteX0" fmla="*/ 0 w 1957137"/>
              <a:gd name="connsiteY0" fmla="*/ 31486 h 451750"/>
              <a:gd name="connsiteX1" fmla="*/ 63835 w 1957137"/>
              <a:gd name="connsiteY1" fmla="*/ 420842 h 451750"/>
              <a:gd name="connsiteX2" fmla="*/ 317768 w 1957137"/>
              <a:gd name="connsiteY2" fmla="*/ 391126 h 451750"/>
              <a:gd name="connsiteX3" fmla="*/ 321177 w 1957137"/>
              <a:gd name="connsiteY3" fmla="*/ 135091 h 451750"/>
              <a:gd name="connsiteX4" fmla="*/ 497640 w 1957137"/>
              <a:gd name="connsiteY4" fmla="*/ 309549 h 451750"/>
              <a:gd name="connsiteX5" fmla="*/ 501316 w 1957137"/>
              <a:gd name="connsiteY5" fmla="*/ 65241 h 451750"/>
              <a:gd name="connsiteX6" fmla="*/ 686469 w 1957137"/>
              <a:gd name="connsiteY6" fmla="*/ 267439 h 451750"/>
              <a:gd name="connsiteX7" fmla="*/ 692418 w 1957137"/>
              <a:gd name="connsiteY7" fmla="*/ 3775 h 451750"/>
              <a:gd name="connsiteX8" fmla="*/ 862598 w 1957137"/>
              <a:gd name="connsiteY8" fmla="*/ 165504 h 451750"/>
              <a:gd name="connsiteX9" fmla="*/ 1269666 w 1957137"/>
              <a:gd name="connsiteY9" fmla="*/ 228336 h 451750"/>
              <a:gd name="connsiteX10" fmla="*/ 1957137 w 1957137"/>
              <a:gd name="connsiteY10" fmla="*/ 246718 h 451750"/>
              <a:gd name="connsiteX0" fmla="*/ 0 w 1957137"/>
              <a:gd name="connsiteY0" fmla="*/ 31486 h 451750"/>
              <a:gd name="connsiteX1" fmla="*/ 63835 w 1957137"/>
              <a:gd name="connsiteY1" fmla="*/ 420842 h 451750"/>
              <a:gd name="connsiteX2" fmla="*/ 317768 w 1957137"/>
              <a:gd name="connsiteY2" fmla="*/ 391126 h 451750"/>
              <a:gd name="connsiteX3" fmla="*/ 321177 w 1957137"/>
              <a:gd name="connsiteY3" fmla="*/ 135091 h 451750"/>
              <a:gd name="connsiteX4" fmla="*/ 497640 w 1957137"/>
              <a:gd name="connsiteY4" fmla="*/ 309549 h 451750"/>
              <a:gd name="connsiteX5" fmla="*/ 686469 w 1957137"/>
              <a:gd name="connsiteY5" fmla="*/ 267439 h 451750"/>
              <a:gd name="connsiteX6" fmla="*/ 692418 w 1957137"/>
              <a:gd name="connsiteY6" fmla="*/ 3775 h 451750"/>
              <a:gd name="connsiteX7" fmla="*/ 862598 w 1957137"/>
              <a:gd name="connsiteY7" fmla="*/ 165504 h 451750"/>
              <a:gd name="connsiteX8" fmla="*/ 1269666 w 1957137"/>
              <a:gd name="connsiteY8" fmla="*/ 228336 h 451750"/>
              <a:gd name="connsiteX9" fmla="*/ 1957137 w 1957137"/>
              <a:gd name="connsiteY9" fmla="*/ 246718 h 451750"/>
              <a:gd name="connsiteX0" fmla="*/ 0 w 1957137"/>
              <a:gd name="connsiteY0" fmla="*/ 0 h 420264"/>
              <a:gd name="connsiteX1" fmla="*/ 63835 w 1957137"/>
              <a:gd name="connsiteY1" fmla="*/ 389356 h 420264"/>
              <a:gd name="connsiteX2" fmla="*/ 317768 w 1957137"/>
              <a:gd name="connsiteY2" fmla="*/ 359640 h 420264"/>
              <a:gd name="connsiteX3" fmla="*/ 321177 w 1957137"/>
              <a:gd name="connsiteY3" fmla="*/ 103605 h 420264"/>
              <a:gd name="connsiteX4" fmla="*/ 497640 w 1957137"/>
              <a:gd name="connsiteY4" fmla="*/ 278063 h 420264"/>
              <a:gd name="connsiteX5" fmla="*/ 686469 w 1957137"/>
              <a:gd name="connsiteY5" fmla="*/ 235953 h 420264"/>
              <a:gd name="connsiteX6" fmla="*/ 862598 w 1957137"/>
              <a:gd name="connsiteY6" fmla="*/ 134018 h 420264"/>
              <a:gd name="connsiteX7" fmla="*/ 1269666 w 1957137"/>
              <a:gd name="connsiteY7" fmla="*/ 196850 h 420264"/>
              <a:gd name="connsiteX8" fmla="*/ 1957137 w 1957137"/>
              <a:gd name="connsiteY8" fmla="*/ 215232 h 420264"/>
              <a:gd name="connsiteX0" fmla="*/ 0 w 1957137"/>
              <a:gd name="connsiteY0" fmla="*/ 0 h 420264"/>
              <a:gd name="connsiteX1" fmla="*/ 63835 w 1957137"/>
              <a:gd name="connsiteY1" fmla="*/ 389356 h 420264"/>
              <a:gd name="connsiteX2" fmla="*/ 317768 w 1957137"/>
              <a:gd name="connsiteY2" fmla="*/ 359640 h 420264"/>
              <a:gd name="connsiteX3" fmla="*/ 321177 w 1957137"/>
              <a:gd name="connsiteY3" fmla="*/ 103605 h 420264"/>
              <a:gd name="connsiteX4" fmla="*/ 497640 w 1957137"/>
              <a:gd name="connsiteY4" fmla="*/ 278063 h 420264"/>
              <a:gd name="connsiteX5" fmla="*/ 862598 w 1957137"/>
              <a:gd name="connsiteY5" fmla="*/ 134018 h 420264"/>
              <a:gd name="connsiteX6" fmla="*/ 1269666 w 1957137"/>
              <a:gd name="connsiteY6" fmla="*/ 196850 h 420264"/>
              <a:gd name="connsiteX7" fmla="*/ 1957137 w 1957137"/>
              <a:gd name="connsiteY7" fmla="*/ 215232 h 420264"/>
              <a:gd name="connsiteX0" fmla="*/ 0 w 1957137"/>
              <a:gd name="connsiteY0" fmla="*/ 0 h 420264"/>
              <a:gd name="connsiteX1" fmla="*/ 63835 w 1957137"/>
              <a:gd name="connsiteY1" fmla="*/ 389356 h 420264"/>
              <a:gd name="connsiteX2" fmla="*/ 317768 w 1957137"/>
              <a:gd name="connsiteY2" fmla="*/ 359640 h 420264"/>
              <a:gd name="connsiteX3" fmla="*/ 321177 w 1957137"/>
              <a:gd name="connsiteY3" fmla="*/ 103605 h 420264"/>
              <a:gd name="connsiteX4" fmla="*/ 862598 w 1957137"/>
              <a:gd name="connsiteY4" fmla="*/ 134018 h 420264"/>
              <a:gd name="connsiteX5" fmla="*/ 1269666 w 1957137"/>
              <a:gd name="connsiteY5" fmla="*/ 196850 h 420264"/>
              <a:gd name="connsiteX6" fmla="*/ 1957137 w 1957137"/>
              <a:gd name="connsiteY6" fmla="*/ 215232 h 420264"/>
              <a:gd name="connsiteX0" fmla="*/ 0 w 1957137"/>
              <a:gd name="connsiteY0" fmla="*/ 0 h 420264"/>
              <a:gd name="connsiteX1" fmla="*/ 63835 w 1957137"/>
              <a:gd name="connsiteY1" fmla="*/ 389356 h 420264"/>
              <a:gd name="connsiteX2" fmla="*/ 317768 w 1957137"/>
              <a:gd name="connsiteY2" fmla="*/ 359640 h 420264"/>
              <a:gd name="connsiteX3" fmla="*/ 441827 w 1957137"/>
              <a:gd name="connsiteY3" fmla="*/ 167105 h 420264"/>
              <a:gd name="connsiteX4" fmla="*/ 862598 w 1957137"/>
              <a:gd name="connsiteY4" fmla="*/ 134018 h 420264"/>
              <a:gd name="connsiteX5" fmla="*/ 1269666 w 1957137"/>
              <a:gd name="connsiteY5" fmla="*/ 196850 h 420264"/>
              <a:gd name="connsiteX6" fmla="*/ 1957137 w 1957137"/>
              <a:gd name="connsiteY6" fmla="*/ 215232 h 420264"/>
              <a:gd name="connsiteX0" fmla="*/ 0 w 1957137"/>
              <a:gd name="connsiteY0" fmla="*/ 0 h 394960"/>
              <a:gd name="connsiteX1" fmla="*/ 63835 w 1957137"/>
              <a:gd name="connsiteY1" fmla="*/ 389356 h 394960"/>
              <a:gd name="connsiteX2" fmla="*/ 260618 w 1957137"/>
              <a:gd name="connsiteY2" fmla="*/ 219940 h 394960"/>
              <a:gd name="connsiteX3" fmla="*/ 441827 w 1957137"/>
              <a:gd name="connsiteY3" fmla="*/ 167105 h 394960"/>
              <a:gd name="connsiteX4" fmla="*/ 862598 w 1957137"/>
              <a:gd name="connsiteY4" fmla="*/ 134018 h 394960"/>
              <a:gd name="connsiteX5" fmla="*/ 1269666 w 1957137"/>
              <a:gd name="connsiteY5" fmla="*/ 196850 h 394960"/>
              <a:gd name="connsiteX6" fmla="*/ 1957137 w 1957137"/>
              <a:gd name="connsiteY6" fmla="*/ 215232 h 394960"/>
              <a:gd name="connsiteX0" fmla="*/ 0 w 1957137"/>
              <a:gd name="connsiteY0" fmla="*/ 0 h 483590"/>
              <a:gd name="connsiteX1" fmla="*/ 63835 w 1957137"/>
              <a:gd name="connsiteY1" fmla="*/ 389356 h 483590"/>
              <a:gd name="connsiteX2" fmla="*/ 336818 w 1957137"/>
              <a:gd name="connsiteY2" fmla="*/ 461240 h 483590"/>
              <a:gd name="connsiteX3" fmla="*/ 441827 w 1957137"/>
              <a:gd name="connsiteY3" fmla="*/ 167105 h 483590"/>
              <a:gd name="connsiteX4" fmla="*/ 862598 w 1957137"/>
              <a:gd name="connsiteY4" fmla="*/ 134018 h 483590"/>
              <a:gd name="connsiteX5" fmla="*/ 1269666 w 1957137"/>
              <a:gd name="connsiteY5" fmla="*/ 196850 h 483590"/>
              <a:gd name="connsiteX6" fmla="*/ 1957137 w 1957137"/>
              <a:gd name="connsiteY6" fmla="*/ 215232 h 483590"/>
              <a:gd name="connsiteX0" fmla="*/ 0 w 1957137"/>
              <a:gd name="connsiteY0" fmla="*/ 0 h 483590"/>
              <a:gd name="connsiteX1" fmla="*/ 63835 w 1957137"/>
              <a:gd name="connsiteY1" fmla="*/ 389356 h 483590"/>
              <a:gd name="connsiteX2" fmla="*/ 336818 w 1957137"/>
              <a:gd name="connsiteY2" fmla="*/ 461240 h 483590"/>
              <a:gd name="connsiteX3" fmla="*/ 606927 w 1957137"/>
              <a:gd name="connsiteY3" fmla="*/ 452855 h 483590"/>
              <a:gd name="connsiteX4" fmla="*/ 862598 w 1957137"/>
              <a:gd name="connsiteY4" fmla="*/ 134018 h 483590"/>
              <a:gd name="connsiteX5" fmla="*/ 1269666 w 1957137"/>
              <a:gd name="connsiteY5" fmla="*/ 196850 h 483590"/>
              <a:gd name="connsiteX6" fmla="*/ 1957137 w 1957137"/>
              <a:gd name="connsiteY6" fmla="*/ 215232 h 483590"/>
              <a:gd name="connsiteX0" fmla="*/ 0 w 1957137"/>
              <a:gd name="connsiteY0" fmla="*/ 0 h 483590"/>
              <a:gd name="connsiteX1" fmla="*/ 63835 w 1957137"/>
              <a:gd name="connsiteY1" fmla="*/ 389356 h 483590"/>
              <a:gd name="connsiteX2" fmla="*/ 336818 w 1957137"/>
              <a:gd name="connsiteY2" fmla="*/ 461240 h 483590"/>
              <a:gd name="connsiteX3" fmla="*/ 606927 w 1957137"/>
              <a:gd name="connsiteY3" fmla="*/ 452855 h 483590"/>
              <a:gd name="connsiteX4" fmla="*/ 926098 w 1957137"/>
              <a:gd name="connsiteY4" fmla="*/ 343568 h 483590"/>
              <a:gd name="connsiteX5" fmla="*/ 1269666 w 1957137"/>
              <a:gd name="connsiteY5" fmla="*/ 196850 h 483590"/>
              <a:gd name="connsiteX6" fmla="*/ 1957137 w 1957137"/>
              <a:gd name="connsiteY6" fmla="*/ 215232 h 483590"/>
              <a:gd name="connsiteX0" fmla="*/ 0 w 1957137"/>
              <a:gd name="connsiteY0" fmla="*/ 0 h 483590"/>
              <a:gd name="connsiteX1" fmla="*/ 63835 w 1957137"/>
              <a:gd name="connsiteY1" fmla="*/ 389356 h 483590"/>
              <a:gd name="connsiteX2" fmla="*/ 336818 w 1957137"/>
              <a:gd name="connsiteY2" fmla="*/ 461240 h 483590"/>
              <a:gd name="connsiteX3" fmla="*/ 606927 w 1957137"/>
              <a:gd name="connsiteY3" fmla="*/ 452855 h 483590"/>
              <a:gd name="connsiteX4" fmla="*/ 926098 w 1957137"/>
              <a:gd name="connsiteY4" fmla="*/ 343568 h 483590"/>
              <a:gd name="connsiteX5" fmla="*/ 1276016 w 1957137"/>
              <a:gd name="connsiteY5" fmla="*/ 241300 h 483590"/>
              <a:gd name="connsiteX6" fmla="*/ 1957137 w 1957137"/>
              <a:gd name="connsiteY6" fmla="*/ 215232 h 483590"/>
              <a:gd name="connsiteX0" fmla="*/ 0 w 1957137"/>
              <a:gd name="connsiteY0" fmla="*/ 0 h 483590"/>
              <a:gd name="connsiteX1" fmla="*/ 63835 w 1957137"/>
              <a:gd name="connsiteY1" fmla="*/ 389356 h 483590"/>
              <a:gd name="connsiteX2" fmla="*/ 336818 w 1957137"/>
              <a:gd name="connsiteY2" fmla="*/ 461240 h 483590"/>
              <a:gd name="connsiteX3" fmla="*/ 606927 w 1957137"/>
              <a:gd name="connsiteY3" fmla="*/ 452855 h 483590"/>
              <a:gd name="connsiteX4" fmla="*/ 926098 w 1957137"/>
              <a:gd name="connsiteY4" fmla="*/ 343568 h 483590"/>
              <a:gd name="connsiteX5" fmla="*/ 1276016 w 1957137"/>
              <a:gd name="connsiteY5" fmla="*/ 241300 h 483590"/>
              <a:gd name="connsiteX6" fmla="*/ 1957137 w 1957137"/>
              <a:gd name="connsiteY6" fmla="*/ 215232 h 483590"/>
              <a:gd name="connsiteX0" fmla="*/ 0 w 2871537"/>
              <a:gd name="connsiteY0" fmla="*/ 0 h 483590"/>
              <a:gd name="connsiteX1" fmla="*/ 63835 w 2871537"/>
              <a:gd name="connsiteY1" fmla="*/ 389356 h 483590"/>
              <a:gd name="connsiteX2" fmla="*/ 336818 w 2871537"/>
              <a:gd name="connsiteY2" fmla="*/ 461240 h 483590"/>
              <a:gd name="connsiteX3" fmla="*/ 606927 w 2871537"/>
              <a:gd name="connsiteY3" fmla="*/ 452855 h 483590"/>
              <a:gd name="connsiteX4" fmla="*/ 926098 w 2871537"/>
              <a:gd name="connsiteY4" fmla="*/ 343568 h 483590"/>
              <a:gd name="connsiteX5" fmla="*/ 1276016 w 2871537"/>
              <a:gd name="connsiteY5" fmla="*/ 241300 h 483590"/>
              <a:gd name="connsiteX6" fmla="*/ 2871537 w 2871537"/>
              <a:gd name="connsiteY6" fmla="*/ 259682 h 483590"/>
              <a:gd name="connsiteX0" fmla="*/ 394 w 2871931"/>
              <a:gd name="connsiteY0" fmla="*/ 0 h 456813"/>
              <a:gd name="connsiteX1" fmla="*/ 64229 w 2871931"/>
              <a:gd name="connsiteY1" fmla="*/ 389356 h 456813"/>
              <a:gd name="connsiteX2" fmla="*/ 607321 w 2871931"/>
              <a:gd name="connsiteY2" fmla="*/ 452855 h 456813"/>
              <a:gd name="connsiteX3" fmla="*/ 926492 w 2871931"/>
              <a:gd name="connsiteY3" fmla="*/ 343568 h 456813"/>
              <a:gd name="connsiteX4" fmla="*/ 1276410 w 2871931"/>
              <a:gd name="connsiteY4" fmla="*/ 241300 h 456813"/>
              <a:gd name="connsiteX5" fmla="*/ 2871931 w 2871931"/>
              <a:gd name="connsiteY5" fmla="*/ 259682 h 456813"/>
              <a:gd name="connsiteX0" fmla="*/ 394 w 2871931"/>
              <a:gd name="connsiteY0" fmla="*/ 0 h 456813"/>
              <a:gd name="connsiteX1" fmla="*/ 64229 w 2871931"/>
              <a:gd name="connsiteY1" fmla="*/ 389356 h 456813"/>
              <a:gd name="connsiteX2" fmla="*/ 607321 w 2871931"/>
              <a:gd name="connsiteY2" fmla="*/ 452855 h 456813"/>
              <a:gd name="connsiteX3" fmla="*/ 926492 w 2871931"/>
              <a:gd name="connsiteY3" fmla="*/ 343568 h 456813"/>
              <a:gd name="connsiteX4" fmla="*/ 2006660 w 2871931"/>
              <a:gd name="connsiteY4" fmla="*/ 241300 h 456813"/>
              <a:gd name="connsiteX5" fmla="*/ 2871931 w 2871931"/>
              <a:gd name="connsiteY5" fmla="*/ 259682 h 456813"/>
              <a:gd name="connsiteX0" fmla="*/ 394 w 2871931"/>
              <a:gd name="connsiteY0" fmla="*/ 0 h 479730"/>
              <a:gd name="connsiteX1" fmla="*/ 64229 w 2871931"/>
              <a:gd name="connsiteY1" fmla="*/ 389356 h 479730"/>
              <a:gd name="connsiteX2" fmla="*/ 607321 w 2871931"/>
              <a:gd name="connsiteY2" fmla="*/ 452855 h 479730"/>
              <a:gd name="connsiteX3" fmla="*/ 1624992 w 2871931"/>
              <a:gd name="connsiteY3" fmla="*/ 464218 h 479730"/>
              <a:gd name="connsiteX4" fmla="*/ 2006660 w 2871931"/>
              <a:gd name="connsiteY4" fmla="*/ 241300 h 479730"/>
              <a:gd name="connsiteX5" fmla="*/ 2871931 w 2871931"/>
              <a:gd name="connsiteY5" fmla="*/ 259682 h 479730"/>
              <a:gd name="connsiteX0" fmla="*/ 0 w 2871537"/>
              <a:gd name="connsiteY0" fmla="*/ 0 h 586154"/>
              <a:gd name="connsiteX1" fmla="*/ 108285 w 2871537"/>
              <a:gd name="connsiteY1" fmla="*/ 567156 h 586154"/>
              <a:gd name="connsiteX2" fmla="*/ 606927 w 2871537"/>
              <a:gd name="connsiteY2" fmla="*/ 452855 h 586154"/>
              <a:gd name="connsiteX3" fmla="*/ 1624598 w 2871537"/>
              <a:gd name="connsiteY3" fmla="*/ 464218 h 586154"/>
              <a:gd name="connsiteX4" fmla="*/ 2006266 w 2871537"/>
              <a:gd name="connsiteY4" fmla="*/ 241300 h 586154"/>
              <a:gd name="connsiteX5" fmla="*/ 2871537 w 2871537"/>
              <a:gd name="connsiteY5" fmla="*/ 259682 h 586154"/>
              <a:gd name="connsiteX0" fmla="*/ 0 w 2871537"/>
              <a:gd name="connsiteY0" fmla="*/ 0 h 634052"/>
              <a:gd name="connsiteX1" fmla="*/ 108285 w 2871537"/>
              <a:gd name="connsiteY1" fmla="*/ 567156 h 634052"/>
              <a:gd name="connsiteX2" fmla="*/ 664077 w 2871537"/>
              <a:gd name="connsiteY2" fmla="*/ 611605 h 634052"/>
              <a:gd name="connsiteX3" fmla="*/ 1624598 w 2871537"/>
              <a:gd name="connsiteY3" fmla="*/ 464218 h 634052"/>
              <a:gd name="connsiteX4" fmla="*/ 2006266 w 2871537"/>
              <a:gd name="connsiteY4" fmla="*/ 241300 h 634052"/>
              <a:gd name="connsiteX5" fmla="*/ 2871537 w 2871537"/>
              <a:gd name="connsiteY5" fmla="*/ 259682 h 634052"/>
              <a:gd name="connsiteX0" fmla="*/ 0 w 2871537"/>
              <a:gd name="connsiteY0" fmla="*/ 0 h 639752"/>
              <a:gd name="connsiteX1" fmla="*/ 108285 w 2871537"/>
              <a:gd name="connsiteY1" fmla="*/ 567156 h 639752"/>
              <a:gd name="connsiteX2" fmla="*/ 664077 w 2871537"/>
              <a:gd name="connsiteY2" fmla="*/ 611605 h 639752"/>
              <a:gd name="connsiteX3" fmla="*/ 1637298 w 2871537"/>
              <a:gd name="connsiteY3" fmla="*/ 610268 h 639752"/>
              <a:gd name="connsiteX4" fmla="*/ 2006266 w 2871537"/>
              <a:gd name="connsiteY4" fmla="*/ 241300 h 639752"/>
              <a:gd name="connsiteX5" fmla="*/ 2871537 w 2871537"/>
              <a:gd name="connsiteY5" fmla="*/ 259682 h 639752"/>
              <a:gd name="connsiteX0" fmla="*/ 0 w 2871537"/>
              <a:gd name="connsiteY0" fmla="*/ 0 h 658634"/>
              <a:gd name="connsiteX1" fmla="*/ 108285 w 2871537"/>
              <a:gd name="connsiteY1" fmla="*/ 567156 h 658634"/>
              <a:gd name="connsiteX2" fmla="*/ 651377 w 2871537"/>
              <a:gd name="connsiteY2" fmla="*/ 649705 h 658634"/>
              <a:gd name="connsiteX3" fmla="*/ 1637298 w 2871537"/>
              <a:gd name="connsiteY3" fmla="*/ 610268 h 658634"/>
              <a:gd name="connsiteX4" fmla="*/ 2006266 w 2871537"/>
              <a:gd name="connsiteY4" fmla="*/ 241300 h 658634"/>
              <a:gd name="connsiteX5" fmla="*/ 2871537 w 2871537"/>
              <a:gd name="connsiteY5" fmla="*/ 259682 h 658634"/>
              <a:gd name="connsiteX0" fmla="*/ 0 w 2871537"/>
              <a:gd name="connsiteY0" fmla="*/ 0 h 685185"/>
              <a:gd name="connsiteX1" fmla="*/ 82885 w 2871537"/>
              <a:gd name="connsiteY1" fmla="*/ 630656 h 685185"/>
              <a:gd name="connsiteX2" fmla="*/ 651377 w 2871537"/>
              <a:gd name="connsiteY2" fmla="*/ 649705 h 685185"/>
              <a:gd name="connsiteX3" fmla="*/ 1637298 w 2871537"/>
              <a:gd name="connsiteY3" fmla="*/ 610268 h 685185"/>
              <a:gd name="connsiteX4" fmla="*/ 2006266 w 2871537"/>
              <a:gd name="connsiteY4" fmla="*/ 241300 h 685185"/>
              <a:gd name="connsiteX5" fmla="*/ 2871537 w 2871537"/>
              <a:gd name="connsiteY5" fmla="*/ 259682 h 685185"/>
              <a:gd name="connsiteX0" fmla="*/ 0 w 2871537"/>
              <a:gd name="connsiteY0" fmla="*/ 0 h 696662"/>
              <a:gd name="connsiteX1" fmla="*/ 82885 w 2871537"/>
              <a:gd name="connsiteY1" fmla="*/ 630656 h 696662"/>
              <a:gd name="connsiteX2" fmla="*/ 664077 w 2871537"/>
              <a:gd name="connsiteY2" fmla="*/ 675105 h 696662"/>
              <a:gd name="connsiteX3" fmla="*/ 1637298 w 2871537"/>
              <a:gd name="connsiteY3" fmla="*/ 610268 h 696662"/>
              <a:gd name="connsiteX4" fmla="*/ 2006266 w 2871537"/>
              <a:gd name="connsiteY4" fmla="*/ 241300 h 696662"/>
              <a:gd name="connsiteX5" fmla="*/ 2871537 w 2871537"/>
              <a:gd name="connsiteY5" fmla="*/ 259682 h 696662"/>
              <a:gd name="connsiteX0" fmla="*/ 0 w 2871537"/>
              <a:gd name="connsiteY0" fmla="*/ 0 h 707940"/>
              <a:gd name="connsiteX1" fmla="*/ 82885 w 2871537"/>
              <a:gd name="connsiteY1" fmla="*/ 630656 h 707940"/>
              <a:gd name="connsiteX2" fmla="*/ 664077 w 2871537"/>
              <a:gd name="connsiteY2" fmla="*/ 675105 h 707940"/>
              <a:gd name="connsiteX3" fmla="*/ 1649998 w 2871537"/>
              <a:gd name="connsiteY3" fmla="*/ 673768 h 707940"/>
              <a:gd name="connsiteX4" fmla="*/ 2006266 w 2871537"/>
              <a:gd name="connsiteY4" fmla="*/ 241300 h 707940"/>
              <a:gd name="connsiteX5" fmla="*/ 2871537 w 2871537"/>
              <a:gd name="connsiteY5" fmla="*/ 259682 h 707940"/>
              <a:gd name="connsiteX0" fmla="*/ 0 w 2871537"/>
              <a:gd name="connsiteY0" fmla="*/ 0 h 702819"/>
              <a:gd name="connsiteX1" fmla="*/ 82885 w 2871537"/>
              <a:gd name="connsiteY1" fmla="*/ 630656 h 702819"/>
              <a:gd name="connsiteX2" fmla="*/ 664077 w 2871537"/>
              <a:gd name="connsiteY2" fmla="*/ 675105 h 702819"/>
              <a:gd name="connsiteX3" fmla="*/ 1625868 w 2871537"/>
              <a:gd name="connsiteY3" fmla="*/ 664438 h 702819"/>
              <a:gd name="connsiteX4" fmla="*/ 1649998 w 2871537"/>
              <a:gd name="connsiteY4" fmla="*/ 673768 h 702819"/>
              <a:gd name="connsiteX5" fmla="*/ 2006266 w 2871537"/>
              <a:gd name="connsiteY5" fmla="*/ 241300 h 702819"/>
              <a:gd name="connsiteX6" fmla="*/ 2871537 w 2871537"/>
              <a:gd name="connsiteY6" fmla="*/ 259682 h 702819"/>
              <a:gd name="connsiteX0" fmla="*/ 0 w 2871537"/>
              <a:gd name="connsiteY0" fmla="*/ 0 h 701088"/>
              <a:gd name="connsiteX1" fmla="*/ 82885 w 2871537"/>
              <a:gd name="connsiteY1" fmla="*/ 630656 h 701088"/>
              <a:gd name="connsiteX2" fmla="*/ 664077 w 2871537"/>
              <a:gd name="connsiteY2" fmla="*/ 675105 h 701088"/>
              <a:gd name="connsiteX3" fmla="*/ 1625868 w 2871537"/>
              <a:gd name="connsiteY3" fmla="*/ 664438 h 701088"/>
              <a:gd name="connsiteX4" fmla="*/ 2006266 w 2871537"/>
              <a:gd name="connsiteY4" fmla="*/ 241300 h 701088"/>
              <a:gd name="connsiteX5" fmla="*/ 2871537 w 2871537"/>
              <a:gd name="connsiteY5" fmla="*/ 259682 h 701088"/>
              <a:gd name="connsiteX0" fmla="*/ 0 w 2739190"/>
              <a:gd name="connsiteY0" fmla="*/ 0 h 701088"/>
              <a:gd name="connsiteX1" fmla="*/ 82885 w 2739190"/>
              <a:gd name="connsiteY1" fmla="*/ 630656 h 701088"/>
              <a:gd name="connsiteX2" fmla="*/ 664077 w 2739190"/>
              <a:gd name="connsiteY2" fmla="*/ 675105 h 701088"/>
              <a:gd name="connsiteX3" fmla="*/ 1625868 w 2739190"/>
              <a:gd name="connsiteY3" fmla="*/ 664438 h 701088"/>
              <a:gd name="connsiteX4" fmla="*/ 2006266 w 2739190"/>
              <a:gd name="connsiteY4" fmla="*/ 241300 h 701088"/>
              <a:gd name="connsiteX5" fmla="*/ 2739190 w 2739190"/>
              <a:gd name="connsiteY5" fmla="*/ 55145 h 701088"/>
              <a:gd name="connsiteX0" fmla="*/ 0 w 2739190"/>
              <a:gd name="connsiteY0" fmla="*/ 0 h 711649"/>
              <a:gd name="connsiteX1" fmla="*/ 82885 w 2739190"/>
              <a:gd name="connsiteY1" fmla="*/ 630656 h 711649"/>
              <a:gd name="connsiteX2" fmla="*/ 664077 w 2739190"/>
              <a:gd name="connsiteY2" fmla="*/ 675105 h 711649"/>
              <a:gd name="connsiteX3" fmla="*/ 1625868 w 2739190"/>
              <a:gd name="connsiteY3" fmla="*/ 664438 h 711649"/>
              <a:gd name="connsiteX4" fmla="*/ 1982203 w 2739190"/>
              <a:gd name="connsiteY4" fmla="*/ 96921 h 711649"/>
              <a:gd name="connsiteX5" fmla="*/ 2739190 w 2739190"/>
              <a:gd name="connsiteY5" fmla="*/ 55145 h 7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9190" h="711649">
                <a:moveTo>
                  <a:pt x="0" y="0"/>
                </a:moveTo>
                <a:cubicBezTo>
                  <a:pt x="15374" y="237624"/>
                  <a:pt x="-27795" y="518139"/>
                  <a:pt x="82885" y="630656"/>
                </a:cubicBezTo>
                <a:cubicBezTo>
                  <a:pt x="193565" y="743174"/>
                  <a:pt x="406913" y="669475"/>
                  <a:pt x="664077" y="675105"/>
                </a:cubicBezTo>
                <a:cubicBezTo>
                  <a:pt x="921241" y="680735"/>
                  <a:pt x="1406180" y="760802"/>
                  <a:pt x="1625868" y="664438"/>
                </a:cubicBezTo>
                <a:cubicBezTo>
                  <a:pt x="1845556" y="568074"/>
                  <a:pt x="1774592" y="164380"/>
                  <a:pt x="1982203" y="96921"/>
                </a:cubicBezTo>
                <a:cubicBezTo>
                  <a:pt x="2230243" y="63890"/>
                  <a:pt x="2133545" y="73248"/>
                  <a:pt x="2739190" y="5514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622510" y="5596743"/>
            <a:ext cx="147988" cy="593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1" y="3247248"/>
            <a:ext cx="4362477" cy="36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7" y="859735"/>
            <a:ext cx="2306347" cy="19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9764" y="-3276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Пространственная когерентность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25723" y="3544330"/>
                <a:ext cx="7053981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ea typeface="Cambria Math"/>
                    <a:cs typeface="Arial" pitchFamily="34" charset="0"/>
                  </a:rPr>
                  <a:t>При малом расстоянии между щелями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𝛾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12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→1</m:t>
                    </m:r>
                  </m:oMath>
                </a14:m>
                <a:r>
                  <a:rPr lang="ru-RU" sz="2000" b="0" dirty="0" smtClean="0">
                    <a:latin typeface="+mj-lt"/>
                    <a:ea typeface="Cambria Math"/>
                    <a:cs typeface="Arial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 smtClean="0">
                    <a:cs typeface="Arial" pitchFamily="34" charset="0"/>
                  </a:rPr>
                  <a:t>При увеличении расстояния</a:t>
                </a:r>
                <a:r>
                  <a:rPr lang="ru-RU" sz="2000" dirty="0" smtClean="0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𝛾</m:t>
                        </m:r>
                      </m:e>
                      <m:sub>
                        <m:r>
                          <a:rPr lang="ru-RU" sz="200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sz="2000" dirty="0" smtClean="0">
                    <a:cs typeface="Arial" pitchFamily="34" charset="0"/>
                  </a:rPr>
                  <a:t> уменьшается </a:t>
                </a:r>
                <a:r>
                  <a:rPr lang="ru-RU" sz="2000" dirty="0">
                    <a:cs typeface="Arial" pitchFamily="34" charset="0"/>
                  </a:rPr>
                  <a:t>и </a:t>
                </a:r>
                <a:r>
                  <a:rPr lang="ru-RU" sz="2000" dirty="0" smtClean="0">
                    <a:cs typeface="Arial" pitchFamily="34" charset="0"/>
                  </a:rPr>
                  <a:t>обращается </a:t>
                </a:r>
                <a:r>
                  <a:rPr lang="ru-RU" sz="2000" dirty="0">
                    <a:cs typeface="Arial" pitchFamily="34" charset="0"/>
                  </a:rPr>
                  <a:t>в </a:t>
                </a:r>
                <a:r>
                  <a:rPr lang="ru-RU" sz="2000" dirty="0" smtClean="0">
                    <a:cs typeface="Arial" pitchFamily="34" charset="0"/>
                  </a:rPr>
                  <a:t>ноль при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ru-RU" sz="2000" i="1" dirty="0" smtClean="0"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ru-RU" sz="2000" b="0" i="1" dirty="0" smtClean="0">
                              <a:latin typeface="Cambria Math"/>
                              <a:cs typeface="Arial" pitchFamily="34" charset="0"/>
                            </a:rPr>
                            <m:t>ког</m:t>
                          </m:r>
                        </m:sub>
                      </m:sSub>
                      <m:r>
                        <a:rPr lang="ru-RU" sz="2000" i="1" dirty="0" smtClean="0">
                          <a:latin typeface="Cambria Math"/>
                          <a:cs typeface="Arial" pitchFamily="34" charset="0"/>
                        </a:rPr>
                        <m:t> = </m:t>
                      </m:r>
                      <m:r>
                        <a:rPr lang="ru-RU" sz="2000" i="1" dirty="0" smtClean="0">
                          <a:latin typeface="Cambria Math"/>
                          <a:cs typeface="Arial" pitchFamily="34" charset="0"/>
                        </a:rPr>
                        <m:t>𝜆</m:t>
                      </m:r>
                      <m:r>
                        <a:rPr lang="ru-RU" sz="2000" i="1" dirty="0" smtClean="0">
                          <a:latin typeface="Cambria Math"/>
                          <a:cs typeface="Arial" pitchFamily="34" charset="0"/>
                        </a:rPr>
                        <m:t>/</m:t>
                      </m:r>
                      <m:r>
                        <a:rPr lang="ru-RU" sz="2000" i="1" dirty="0" smtClean="0">
                          <a:latin typeface="Cambria Math"/>
                          <a:cs typeface="Arial" pitchFamily="34" charset="0"/>
                        </a:rPr>
                        <m:t>𝜃</m:t>
                      </m:r>
                    </m:oMath>
                  </m:oMathPara>
                </a14:m>
                <a:endParaRPr lang="ru-RU" sz="2000" dirty="0" smtClean="0"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 dirty="0">
                        <a:latin typeface="Cambria Math"/>
                        <a:cs typeface="Arial" pitchFamily="34" charset="0"/>
                      </a:rPr>
                      <m:t>𝜃</m:t>
                    </m:r>
                    <m:r>
                      <a:rPr lang="ru-RU" sz="20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cs typeface="Arial" pitchFamily="34" charset="0"/>
                  </a:rPr>
                  <a:t>– угловая ширина светящейся полоски.</a:t>
                </a:r>
              </a:p>
              <a:p>
                <a:endParaRPr lang="ru-RU" sz="2000" dirty="0" smtClean="0">
                  <a:cs typeface="Arial" pitchFamily="34" charset="0"/>
                </a:endParaRPr>
              </a:p>
              <a:p>
                <a:r>
                  <a:rPr lang="ru-RU" sz="2000" dirty="0" smtClean="0"/>
                  <a:t>Для светящегося диска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ru-RU" sz="2000" b="0" i="1" dirty="0" smtClean="0">
                              <a:latin typeface="Cambria Math"/>
                            </a:rPr>
                            <m:t>ког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≈ 1,22</m:t>
                      </m:r>
                      <m:r>
                        <a:rPr lang="el-GR" sz="2000" i="1" dirty="0">
                          <a:latin typeface="Cambria Math"/>
                        </a:rPr>
                        <m:t>𝜆</m:t>
                      </m:r>
                      <m:r>
                        <a:rPr lang="el-GR" sz="2000" i="1" dirty="0">
                          <a:latin typeface="Cambria Math"/>
                        </a:rPr>
                        <m:t>/</m:t>
                      </m:r>
                      <m:r>
                        <a:rPr lang="el-GR" sz="2000" i="1" dirty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ru-RU" sz="2000" dirty="0"/>
              </a:p>
              <a:p>
                <a:endParaRPr lang="ru-RU" sz="2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723" y="3544330"/>
                <a:ext cx="7053981" cy="2862322"/>
              </a:xfrm>
              <a:prstGeom prst="rect">
                <a:avLst/>
              </a:prstGeom>
              <a:blipFill>
                <a:blip r:embed="rId5"/>
                <a:stretch>
                  <a:fillRect l="-864" t="-1064" r="-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32975" y="5923041"/>
                <a:ext cx="6096000" cy="9469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 smtClean="0"/>
                  <a:t>Солнце:</a:t>
                </a:r>
              </a:p>
              <a:p>
                <a:r>
                  <a:rPr lang="el-GR" dirty="0"/>
                  <a:t>θ ≈ 30</a:t>
                </a:r>
                <a:r>
                  <a:rPr lang="el-GR" dirty="0" smtClean="0"/>
                  <a:t>′</a:t>
                </a:r>
                <a:r>
                  <a:rPr lang="ru-RU" dirty="0"/>
                  <a:t>≈ 10</a:t>
                </a:r>
                <a:r>
                  <a:rPr lang="ru-RU" baseline="30000" dirty="0"/>
                  <a:t>−2 </a:t>
                </a:r>
                <a:r>
                  <a:rPr lang="ru-RU" dirty="0"/>
                  <a:t>рад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i="1" dirty="0">
                            <a:latin typeface="Cambria Math"/>
                          </a:rPr>
                          <m:t>ког</m:t>
                        </m:r>
                      </m:sub>
                    </m:sSub>
                    <m:r>
                      <m:rPr>
                        <m:nor/>
                      </m:rPr>
                      <a:rPr lang="el-GR" dirty="0"/>
                      <m:t>≈</m:t>
                    </m:r>
                  </m:oMath>
                </a14:m>
                <a:r>
                  <a:rPr lang="ru-RU" dirty="0" smtClean="0"/>
                  <a:t>6</a:t>
                </a:r>
                <a:r>
                  <a:rPr lang="en-US" dirty="0" smtClean="0"/>
                  <a:t>0 </a:t>
                </a:r>
                <a:r>
                  <a:rPr lang="ru-RU" dirty="0" smtClean="0"/>
                  <a:t>мкм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75" y="5923041"/>
                <a:ext cx="6096000" cy="946991"/>
              </a:xfrm>
              <a:prstGeom prst="rect">
                <a:avLst/>
              </a:prstGeom>
              <a:blipFill rotWithShape="1">
                <a:blip r:embed="rId6"/>
                <a:stretch>
                  <a:fillRect l="-800" t="-3226" b="-7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68" y="2783785"/>
            <a:ext cx="2032856" cy="7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7095" y="572779"/>
            <a:ext cx="2687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Точечный источник </a:t>
            </a:r>
            <a:endParaRPr lang="ru-RU" dirty="0"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17" y="2944157"/>
            <a:ext cx="2687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Протяженный источник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013304" y="4398041"/>
            <a:ext cx="0" cy="104674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757482" y="4719464"/>
            <a:ext cx="36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 pitchFamily="34" charset="0"/>
              </a:rPr>
              <a:t>d</a:t>
            </a:r>
            <a:endParaRPr lang="ru-RU" dirty="0"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2195463" y="1528938"/>
            <a:ext cx="110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Экран</a:t>
            </a:r>
            <a:endParaRPr lang="ru-RU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325554" y="4176189"/>
                <a:ext cx="595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effectLst/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effectLst/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effectLst/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54" y="4176189"/>
                <a:ext cx="595045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30928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319171" y="5307058"/>
                <a:ext cx="595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71" y="5307058"/>
                <a:ext cx="595045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6531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96" y="677107"/>
            <a:ext cx="3765129" cy="9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10744" y="1546761"/>
            <a:ext cx="7881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случае несовпадающих точек </a:t>
            </a:r>
            <a:r>
              <a:rPr lang="ru-RU" sz="2000" dirty="0" smtClean="0"/>
              <a:t>1 </a:t>
            </a:r>
            <a:r>
              <a:rPr lang="ru-RU" sz="2000" dirty="0"/>
              <a:t>и </a:t>
            </a:r>
            <a:r>
              <a:rPr lang="ru-RU" sz="2000" dirty="0" smtClean="0"/>
              <a:t>2</a:t>
            </a:r>
            <a:r>
              <a:rPr lang="ru-RU" sz="2000" dirty="0"/>
              <a:t>, но при τ = 0, величина γ</a:t>
            </a:r>
            <a:r>
              <a:rPr lang="ru-RU" sz="2000" baseline="-25000" dirty="0"/>
              <a:t>12</a:t>
            </a:r>
            <a:r>
              <a:rPr lang="ru-RU" sz="2000" dirty="0"/>
              <a:t>(0) характеризует корреляцию колебаний в разных пространственных точках в один момент </a:t>
            </a:r>
            <a:r>
              <a:rPr lang="ru-RU" sz="2000" dirty="0" smtClean="0"/>
              <a:t>времени</a:t>
            </a:r>
            <a:r>
              <a:rPr lang="ru-RU" sz="2000" dirty="0"/>
              <a:t> </a:t>
            </a:r>
            <a:r>
              <a:rPr lang="ru-RU" sz="2000" dirty="0" smtClean="0"/>
              <a:t>и называется степенью пространственной когерентности.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49523" y="4124581"/>
                <a:ext cx="473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i="1">
                          <a:latin typeface="Cambria Math"/>
                          <a:cs typeface="Arial" pitchFamily="34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23" y="4124581"/>
                <a:ext cx="47320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849523" y="539142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cs typeface="Arial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523" y="5391426"/>
                <a:ext cx="4026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2121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7161124" y="3025587"/>
            <a:ext cx="6364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rial" pitchFamily="34" charset="0"/>
              </a:rPr>
              <a:t>- для узкой светящейся полоски. 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2" y="22946"/>
            <a:ext cx="9445883" cy="1254311"/>
          </a:xfrm>
        </p:spPr>
        <p:txBody>
          <a:bodyPr>
            <a:normAutofit/>
          </a:bodyPr>
          <a:lstStyle/>
          <a:p>
            <a:r>
              <a:rPr lang="ru-RU" dirty="0"/>
              <a:t>Теорема Ван </a:t>
            </a:r>
            <a:r>
              <a:rPr lang="ru-RU" dirty="0" err="1" smtClean="0"/>
              <a:t>Циттерта-Цернике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8" y="1582806"/>
            <a:ext cx="48291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0187" y="1373563"/>
                <a:ext cx="6056167" cy="174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ru-RU" sz="200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12</m:t>
                          </m:r>
                        </m:sub>
                      </m:sSub>
                      <m:r>
                        <a:rPr lang="ru-RU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ru-RU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r>
                        <a:rPr lang="ru-RU" sz="200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nary>
                        <m:naryPr>
                          <m:chr m:val="∬"/>
                          <m:supHide m:val="on"/>
                          <m:ctrlPr>
                            <a:rPr lang="ru-RU" sz="200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ru-RU" sz="2000" i="1" dirty="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200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0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𝑖𝑘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dirty="0" smtClean="0">
                              <a:latin typeface="Cambria Math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При малых размерах источника и расстояния между точками по сравнению с расстоянием </a:t>
                </a:r>
                <a:r>
                  <a:rPr lang="en-US" sz="2000" dirty="0" smtClean="0"/>
                  <a:t>r</a:t>
                </a:r>
                <a:r>
                  <a:rPr lang="ru-RU" sz="2000" dirty="0" smtClean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87" y="1373563"/>
                <a:ext cx="6056167" cy="1742144"/>
              </a:xfrm>
              <a:prstGeom prst="rect">
                <a:avLst/>
              </a:prstGeom>
              <a:blipFill rotWithShape="1">
                <a:blip r:embed="rId4"/>
                <a:stretch>
                  <a:fillRect l="-1108" b="-5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68836" y="5952853"/>
                <a:ext cx="6096000" cy="9120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ru-RU" sz="2400" i="1" dirty="0">
                            <a:latin typeface="Cambria Math"/>
                          </a:rPr>
                          <m:t>ког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 ≈ 1,22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l-GR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i="1" dirty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2400" i="1" dirty="0"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836" y="5952853"/>
                <a:ext cx="6096000" cy="912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77" y="5855174"/>
            <a:ext cx="3011341" cy="8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76433" y="5386955"/>
            <a:ext cx="2753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Для светящегося диска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60354" y="3388764"/>
                <a:ext cx="6096000" cy="7564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ru-RU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ru-RU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ru-RU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,∆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i="1" dirty="0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∬"/>
                          <m:ctrlP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𝑖𝑘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  <m:r>
                                <a:rPr lang="ru-RU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𝑦</m:t>
                              </m:r>
                              <m:r>
                                <a:rPr lang="ru-RU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54" y="3388764"/>
                <a:ext cx="6096000" cy="756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62009" y="4452226"/>
            <a:ext cx="1158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Взаимная когерентность зависит только от разности координат между рассматриваемыми точками и определяется преобразованием Фурье функции распределения </a:t>
            </a:r>
            <a:r>
              <a:rPr lang="ru-RU" sz="2000" b="1" dirty="0" smtClean="0"/>
              <a:t>интенсивности </a:t>
            </a:r>
            <a:r>
              <a:rPr lang="en-US" sz="2000" b="1" dirty="0" smtClean="0"/>
              <a:t>B(</a:t>
            </a:r>
            <a:r>
              <a:rPr lang="en-US" sz="2000" b="1" dirty="0" err="1" smtClean="0"/>
              <a:t>x,y</a:t>
            </a:r>
            <a:r>
              <a:rPr lang="en-US" sz="2000" b="1" dirty="0" smtClean="0"/>
              <a:t>)</a:t>
            </a:r>
            <a:r>
              <a:rPr lang="ru-RU" sz="2000" b="1" dirty="0"/>
              <a:t> </a:t>
            </a:r>
            <a:r>
              <a:rPr lang="ru-RU" sz="2000" b="1" dirty="0" smtClean="0"/>
              <a:t>на источнике.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372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3" y="22946"/>
            <a:ext cx="10074480" cy="1254311"/>
          </a:xfrm>
        </p:spPr>
        <p:txBody>
          <a:bodyPr/>
          <a:lstStyle/>
          <a:p>
            <a:r>
              <a:rPr lang="ru-RU" dirty="0" smtClean="0"/>
              <a:t>Звездный интерферометр Майкельсона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883319"/>
            <a:ext cx="4735424" cy="54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3" y="650101"/>
            <a:ext cx="39433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PC-203\Desktop\000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2" y="3866980"/>
            <a:ext cx="4030578" cy="29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212" y="6027003"/>
            <a:ext cx="449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Обсерватория </a:t>
            </a:r>
          </a:p>
          <a:p>
            <a:r>
              <a:rPr lang="ru-RU" sz="2400" dirty="0" err="1" smtClean="0"/>
              <a:t>Маунт-Вилсон</a:t>
            </a:r>
            <a:r>
              <a:rPr lang="ru-RU" sz="2400" dirty="0" smtClean="0"/>
              <a:t>, 1920 г.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804759" y="650101"/>
                <a:ext cx="6096000" cy="9988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ru-RU" sz="2800" b="1" i="1" dirty="0">
                            <a:latin typeface="Cambria Math"/>
                          </a:rPr>
                          <m:t>ког</m:t>
                        </m:r>
                      </m:sub>
                    </m:sSub>
                    <m:r>
                      <a:rPr lang="en-US" sz="2800" b="1" i="1" dirty="0">
                        <a:latin typeface="Cambria Math"/>
                      </a:rPr>
                      <m:t> ≈ </m:t>
                    </m:r>
                    <m:r>
                      <a:rPr lang="en-US" sz="2800" b="1" i="1" dirty="0">
                        <a:latin typeface="Cambria Math"/>
                      </a:rPr>
                      <m:t>𝟏</m:t>
                    </m:r>
                    <m:r>
                      <a:rPr lang="en-US" sz="2800" b="1" i="1" dirty="0">
                        <a:latin typeface="Cambria Math"/>
                      </a:rPr>
                      <m:t>,</m:t>
                    </m:r>
                    <m:r>
                      <a:rPr lang="en-US" sz="2800" b="1" i="1" dirty="0">
                        <a:latin typeface="Cambria Math"/>
                      </a:rPr>
                      <m:t>𝟐𝟐</m:t>
                    </m:r>
                    <m:r>
                      <a:rPr lang="en-US" sz="2800" b="1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l-GR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1" i="1" dirty="0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el-GR" sz="2800" b="1" i="1" dirty="0">
                            <a:latin typeface="Cambria Math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ru-RU" sz="2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9" y="650101"/>
                <a:ext cx="6096000" cy="9988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0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4" y="1101941"/>
            <a:ext cx="4933196" cy="396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96" y="617998"/>
            <a:ext cx="3892697" cy="25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2" y="22946"/>
            <a:ext cx="10304417" cy="1254311"/>
          </a:xfrm>
        </p:spPr>
        <p:txBody>
          <a:bodyPr/>
          <a:lstStyle/>
          <a:p>
            <a:r>
              <a:rPr lang="ru-RU" dirty="0"/>
              <a:t>Звездный интерферометр Майкельсона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32" y="4697454"/>
            <a:ext cx="2432050" cy="6110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64" y="3616530"/>
            <a:ext cx="68770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10" y="2609890"/>
            <a:ext cx="6896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287448" y="2272937"/>
            <a:ext cx="403497" cy="1067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3" y="525124"/>
            <a:ext cx="6012802" cy="60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3" y="22946"/>
            <a:ext cx="8798738" cy="1254311"/>
          </a:xfrm>
        </p:spPr>
        <p:txBody>
          <a:bodyPr/>
          <a:lstStyle/>
          <a:p>
            <a:r>
              <a:rPr lang="ru-RU" dirty="0" smtClean="0"/>
              <a:t>Интерферометр интенсивности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50" y="525124"/>
            <a:ext cx="3989271" cy="3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4402" y="3832895"/>
                <a:ext cx="6665495" cy="2189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)&gt;  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&lt;∆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)&gt;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 dirty="0" smtClean="0">
                          <a:latin typeface="Cambria Math"/>
                        </a:rPr>
                        <m:t>= 1+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2400" i="1" dirty="0"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02" y="3832895"/>
                <a:ext cx="6665495" cy="21899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3" y="22946"/>
            <a:ext cx="8798738" cy="1254311"/>
          </a:xfrm>
        </p:spPr>
        <p:txBody>
          <a:bodyPr/>
          <a:lstStyle/>
          <a:p>
            <a:r>
              <a:rPr lang="ru-RU" dirty="0" smtClean="0"/>
              <a:t>Интерферометр интенсивности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AutoShape 2" descr="https://habrastorage.org/r/w1560/files/c28/eba/b93/c28ebab933eb43b896250cb3bb6cb1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03689"/>
            <a:ext cx="7298388" cy="39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79" y="764499"/>
            <a:ext cx="5295041" cy="36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05870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Продольная </a:t>
            </a:r>
            <a:r>
              <a:rPr lang="ru-RU" dirty="0" smtClean="0"/>
              <a:t>когерентность</a:t>
            </a:r>
          </a:p>
          <a:p>
            <a:pPr lvl="1"/>
            <a:r>
              <a:rPr lang="ru-RU" sz="2800" dirty="0" smtClean="0"/>
              <a:t>Модели</a:t>
            </a:r>
            <a:endParaRPr lang="en-US" sz="2800" dirty="0" smtClean="0"/>
          </a:p>
          <a:p>
            <a:pPr lvl="1"/>
            <a:r>
              <a:rPr lang="ru-RU" sz="2800" dirty="0" smtClean="0"/>
              <a:t>Оценка длины когерентности</a:t>
            </a:r>
          </a:p>
          <a:p>
            <a:pPr lvl="1"/>
            <a:r>
              <a:rPr lang="ru-RU" sz="2800" dirty="0" smtClean="0"/>
              <a:t>Теорема Винера-</a:t>
            </a:r>
            <a:r>
              <a:rPr lang="ru-RU" sz="2800" dirty="0" err="1" smtClean="0"/>
              <a:t>Хинчина</a:t>
            </a:r>
            <a:endParaRPr lang="ru-RU" sz="2800" dirty="0" smtClean="0"/>
          </a:p>
          <a:p>
            <a:pPr lvl="1"/>
            <a:r>
              <a:rPr lang="ru-RU" sz="2800" dirty="0" smtClean="0"/>
              <a:t>Фурье-спектрометр</a:t>
            </a:r>
          </a:p>
          <a:p>
            <a:pPr lvl="1"/>
            <a:r>
              <a:rPr lang="ru-RU" sz="2800" dirty="0" smtClean="0"/>
              <a:t>Оптическая когерентная томография</a:t>
            </a:r>
          </a:p>
          <a:p>
            <a:pPr lvl="1"/>
            <a:r>
              <a:rPr lang="ru-RU" sz="2800" dirty="0" smtClean="0"/>
              <a:t>Тандемная </a:t>
            </a:r>
            <a:r>
              <a:rPr lang="ru-RU" sz="2800" dirty="0" err="1" smtClean="0"/>
              <a:t>низкокогерентная</a:t>
            </a:r>
            <a:r>
              <a:rPr lang="ru-RU" sz="2800" dirty="0" smtClean="0"/>
              <a:t> интерферометрия</a:t>
            </a:r>
          </a:p>
          <a:p>
            <a:r>
              <a:rPr lang="ru-RU" dirty="0" smtClean="0"/>
              <a:t>Пространственная когерентность</a:t>
            </a:r>
            <a:endParaRPr lang="en-US" dirty="0" smtClean="0"/>
          </a:p>
          <a:p>
            <a:pPr lvl="1"/>
            <a:r>
              <a:rPr lang="ru-RU" sz="2800" dirty="0"/>
              <a:t>Теорема Ван </a:t>
            </a:r>
            <a:r>
              <a:rPr lang="ru-RU" sz="2800" dirty="0" err="1" smtClean="0"/>
              <a:t>Циттерта-Цернике</a:t>
            </a:r>
            <a:endParaRPr lang="ru-RU" sz="2800" dirty="0" smtClean="0"/>
          </a:p>
          <a:p>
            <a:pPr lvl="1"/>
            <a:r>
              <a:rPr lang="ru-RU" sz="2800" dirty="0" smtClean="0"/>
              <a:t>Звездный интерферометр</a:t>
            </a:r>
          </a:p>
          <a:p>
            <a:pPr lvl="1"/>
            <a:r>
              <a:rPr lang="ru-RU" sz="2800" dirty="0" smtClean="0"/>
              <a:t>Интерферометр интенсивности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выступления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3" y="22946"/>
            <a:ext cx="8798738" cy="1254311"/>
          </a:xfrm>
        </p:spPr>
        <p:txBody>
          <a:bodyPr/>
          <a:lstStyle/>
          <a:p>
            <a:r>
              <a:rPr lang="ru-RU" dirty="0" smtClean="0"/>
              <a:t>Интерферометр интенсивности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AutoShape 2" descr="https://habrastorage.org/r/w1560/files/c28/eba/b93/c28ebab933eb43b896250cb3bb6cb11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89" y="3417757"/>
            <a:ext cx="7046281" cy="344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3" y="736600"/>
            <a:ext cx="5744797" cy="38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05425" y="3656483"/>
            <a:ext cx="6385560" cy="125431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7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183" y="22946"/>
            <a:ext cx="9063828" cy="1254311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78" y="1167754"/>
            <a:ext cx="10709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dirty="0" smtClean="0"/>
              <a:t>Когерентность</a:t>
            </a:r>
            <a:r>
              <a:rPr lang="ru-RU" sz="2000" b="1" dirty="0" smtClean="0"/>
              <a:t>— </a:t>
            </a:r>
            <a:r>
              <a:rPr lang="ru-RU" sz="2000" dirty="0" smtClean="0"/>
              <a:t>характеристика </a:t>
            </a:r>
            <a:r>
              <a:rPr lang="ru-RU" sz="2000" dirty="0" err="1" smtClean="0"/>
              <a:t>cкоррелированности</a:t>
            </a:r>
            <a:r>
              <a:rPr lang="ru-RU" sz="2000" dirty="0" smtClean="0"/>
              <a:t> электромагнитных колебаний </a:t>
            </a:r>
            <a:r>
              <a:rPr lang="ru-RU" sz="2000" dirty="0"/>
              <a:t>в различных точках пространства и в </a:t>
            </a:r>
            <a:r>
              <a:rPr lang="ru-RU" sz="2000" dirty="0" smtClean="0"/>
              <a:t>различные моменты времени. </a:t>
            </a:r>
            <a:endParaRPr lang="ru-RU" sz="2000" dirty="0"/>
          </a:p>
        </p:txBody>
      </p:sp>
      <p:sp>
        <p:nvSpPr>
          <p:cNvPr id="2" name="AutoShape 2" descr="https://moydiagnos.ru/wp-content/uploads/2016/03/newhead3dscreenshotcop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" y="4901659"/>
            <a:ext cx="2239161" cy="159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https://moydiagnos.ru/wp-content/uploads/2016/03/newhead3dscreenshotcopy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1" name="Picture 9" descr="C:\Users\PC-203\Desktop\000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82" y="4613615"/>
            <a:ext cx="2967384" cy="21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947" y="3069503"/>
            <a:ext cx="1182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/>
              <a:t>Использование временной и пространственной когерентности открывает </a:t>
            </a:r>
            <a:r>
              <a:rPr lang="ru-RU" sz="2000" b="1" dirty="0" smtClean="0"/>
              <a:t>широкие возможности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для </a:t>
            </a:r>
            <a:r>
              <a:rPr lang="ru-RU" sz="2000" b="1" dirty="0"/>
              <a:t>создания различных устройств.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16917" y="1167754"/>
            <a:ext cx="826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5158" y="4243495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b="1" dirty="0" smtClean="0"/>
              <a:t>Звездный интерферометр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983795" y="4428949"/>
            <a:ext cx="334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b="1" dirty="0" smtClean="0"/>
              <a:t>Интерферометр интенсивности</a:t>
            </a:r>
            <a:endParaRPr lang="ru-RU" b="1" dirty="0"/>
          </a:p>
        </p:txBody>
      </p:sp>
      <p:sp>
        <p:nvSpPr>
          <p:cNvPr id="9" name="AutoShape 4" descr="https://all-pribors.ru/pics/medium/48168-11-0000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85" y="497002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76" y="4798281"/>
            <a:ext cx="2949130" cy="199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13203" y="4290449"/>
            <a:ext cx="2637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b="1" dirty="0" smtClean="0"/>
              <a:t>Оптическая когерентная</a:t>
            </a:r>
            <a:br>
              <a:rPr lang="ru-RU" b="1" dirty="0" smtClean="0"/>
            </a:br>
            <a:r>
              <a:rPr lang="ru-RU" b="1" dirty="0" smtClean="0"/>
              <a:t>томография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39680" y="4528749"/>
            <a:ext cx="282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b="1" dirty="0" smtClean="0"/>
              <a:t>Оптический профилометр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29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Прямоугольник 4106"/>
          <p:cNvSpPr/>
          <p:nvPr/>
        </p:nvSpPr>
        <p:spPr>
          <a:xfrm>
            <a:off x="825500" y="4978962"/>
            <a:ext cx="4228273" cy="1694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2267849" y="5186785"/>
            <a:ext cx="537504" cy="24052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10" y="5021878"/>
            <a:ext cx="2274792" cy="6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Стрелка вправо 111"/>
          <p:cNvSpPr/>
          <p:nvPr/>
        </p:nvSpPr>
        <p:spPr>
          <a:xfrm>
            <a:off x="3517056" y="6141445"/>
            <a:ext cx="537504" cy="24052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69" y="5952640"/>
            <a:ext cx="2184603" cy="6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5182" y="2320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Продольная когерентность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AutoShape 2" descr="http://900igr.net/up/datas/75641/040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elohov.ru/wp-content/uploads/2015/06/puzyri6.pn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5469624" y="992360"/>
            <a:ext cx="6328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Источник излучения можно представить как непрерывный ряд монохроматических источников, сплошь заполняющих весь спектр излучения.</a:t>
            </a:r>
            <a:endParaRPr lang="ru-RU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5469624" y="2136443"/>
            <a:ext cx="6525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Результирующая интерференционная картина представляет собой сумму интерференционных картин всех монохроматических источников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77584" y="3409495"/>
                <a:ext cx="59727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/>
                  <a:t>Для монохроматического источника:</a:t>
                </a:r>
                <a:endParaRPr lang="en-US" sz="2000" b="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</m:d>
                        </m:e>
                      </m:func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84" y="3409495"/>
                <a:ext cx="5972732" cy="769441"/>
              </a:xfrm>
              <a:prstGeom prst="rect">
                <a:avLst/>
              </a:prstGeom>
              <a:blipFill>
                <a:blip r:embed="rId4"/>
                <a:stretch>
                  <a:fillRect l="-1122" t="-3937" b="-9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5589778" y="4536820"/>
            <a:ext cx="550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Для реального источника с конечной шириной линии:</a:t>
            </a:r>
            <a:endParaRPr lang="ru-RU" sz="2000" dirty="0"/>
          </a:p>
        </p:txBody>
      </p:sp>
      <p:sp>
        <p:nvSpPr>
          <p:cNvPr id="95" name="AutoShape 4" descr="свободно синусоида, волна, ветровая волна прозрачное изображение.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097" name="Прямая соединительная линия 4096"/>
          <p:cNvCxnSpPr/>
          <p:nvPr/>
        </p:nvCxnSpPr>
        <p:spPr>
          <a:xfrm>
            <a:off x="3419197" y="4993873"/>
            <a:ext cx="0" cy="62935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711228" y="5019392"/>
            <a:ext cx="0" cy="155138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Прямая со стрелкой 4103"/>
          <p:cNvCxnSpPr/>
          <p:nvPr/>
        </p:nvCxnSpPr>
        <p:spPr>
          <a:xfrm>
            <a:off x="3518681" y="5459086"/>
            <a:ext cx="110125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589040" y="5109590"/>
                <a:ext cx="941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Cambria Math"/>
                        </a:rPr>
                        <m:t>=с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040" y="5109590"/>
                <a:ext cx="94121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Прямоугольник 4107"/>
              <p:cNvSpPr/>
              <p:nvPr/>
            </p:nvSpPr>
            <p:spPr>
              <a:xfrm>
                <a:off x="5281863" y="5816102"/>
                <a:ext cx="67136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chemeClr val="tx1"/>
                    </a:solidFill>
                  </a:rPr>
                  <a:t>Для монохроматического источника интерференция </a:t>
                </a:r>
                <a:r>
                  <a:rPr lang="ru-RU" sz="2000" dirty="0">
                    <a:solidFill>
                      <a:schemeClr val="tx1"/>
                    </a:solidFill>
                  </a:rPr>
                  <a:t>наблюдается при любой разности хода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. </a:t>
                </a:r>
                <a:r>
                  <a:rPr lang="ru-RU" sz="2000" b="1" dirty="0" smtClean="0">
                    <a:solidFill>
                      <a:srgbClr val="FF0000"/>
                    </a:solidFill>
                  </a:rPr>
                  <a:t>Реальный источник имеет ограниченную область интерференции.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8" name="Прямоугольник 4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63" y="5816102"/>
                <a:ext cx="6713621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907" t="-2994" r="-907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9" name="Группа 4108"/>
          <p:cNvGrpSpPr/>
          <p:nvPr/>
        </p:nvGrpSpPr>
        <p:grpSpPr>
          <a:xfrm>
            <a:off x="339200" y="3653100"/>
            <a:ext cx="5391452" cy="971025"/>
            <a:chOff x="271562" y="3419636"/>
            <a:chExt cx="7398495" cy="1344646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271562" y="3879459"/>
              <a:ext cx="1843927" cy="7723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Источник</a:t>
              </a:r>
              <a:endParaRPr lang="ru-RU" sz="1600" b="1" dirty="0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2655729" y="3419636"/>
              <a:ext cx="1866276" cy="8197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Линия задержки</a:t>
              </a:r>
              <a:endParaRPr lang="ru-RU" b="1" dirty="0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198073" y="3823892"/>
              <a:ext cx="2471984" cy="831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Фотоприемник</a:t>
              </a:r>
              <a:endParaRPr lang="ru-RU" b="1" dirty="0"/>
            </a:p>
          </p:txBody>
        </p:sp>
        <p:cxnSp>
          <p:nvCxnSpPr>
            <p:cNvPr id="120" name="Скругленная соединительная линия 119"/>
            <p:cNvCxnSpPr>
              <a:stCxn id="117" idx="3"/>
              <a:endCxn id="118" idx="1"/>
            </p:cNvCxnSpPr>
            <p:nvPr/>
          </p:nvCxnSpPr>
          <p:spPr>
            <a:xfrm flipV="1">
              <a:off x="2115489" y="3829522"/>
              <a:ext cx="540240" cy="436103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Скругленная соединительная линия 120"/>
            <p:cNvCxnSpPr>
              <a:stCxn id="118" idx="3"/>
              <a:endCxn id="119" idx="1"/>
            </p:cNvCxnSpPr>
            <p:nvPr/>
          </p:nvCxnSpPr>
          <p:spPr>
            <a:xfrm>
              <a:off x="4522005" y="3829521"/>
              <a:ext cx="676068" cy="409885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Скругленная соединительная линия 121"/>
            <p:cNvCxnSpPr/>
            <p:nvPr/>
          </p:nvCxnSpPr>
          <p:spPr>
            <a:xfrm>
              <a:off x="2115490" y="4265626"/>
              <a:ext cx="515323" cy="386167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Скругленная соединительная линия 122"/>
            <p:cNvCxnSpPr>
              <a:endCxn id="119" idx="1"/>
            </p:cNvCxnSpPr>
            <p:nvPr/>
          </p:nvCxnSpPr>
          <p:spPr>
            <a:xfrm flipV="1">
              <a:off x="4648835" y="4239406"/>
              <a:ext cx="549238" cy="41238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35406" y="4654918"/>
              <a:ext cx="2022431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Равнобедренный треугольник 124"/>
            <p:cNvSpPr/>
            <p:nvPr/>
          </p:nvSpPr>
          <p:spPr>
            <a:xfrm rot="2742181">
              <a:off x="2338006" y="3874741"/>
              <a:ext cx="233860" cy="152354"/>
            </a:xfrm>
            <a:prstGeom prst="triangl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Равнобедренный треугольник 125"/>
            <p:cNvSpPr/>
            <p:nvPr/>
          </p:nvSpPr>
          <p:spPr>
            <a:xfrm rot="7579848">
              <a:off x="4694490" y="3812747"/>
              <a:ext cx="169872" cy="174773"/>
            </a:xfrm>
            <a:prstGeom prst="triangl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Равнобедренный треугольник 126"/>
            <p:cNvSpPr/>
            <p:nvPr/>
          </p:nvSpPr>
          <p:spPr>
            <a:xfrm rot="5400000">
              <a:off x="3449308" y="4535001"/>
              <a:ext cx="212226" cy="246336"/>
            </a:xfrm>
            <a:prstGeom prst="triangl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13599" y="665846"/>
            <a:ext cx="4427388" cy="2631066"/>
            <a:chOff x="357685" y="766042"/>
            <a:chExt cx="4427388" cy="2631066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V="1">
              <a:off x="645536" y="766042"/>
              <a:ext cx="0" cy="26219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4" name="Группа 4123"/>
            <p:cNvGrpSpPr/>
            <p:nvPr/>
          </p:nvGrpSpPr>
          <p:grpSpPr>
            <a:xfrm>
              <a:off x="1198010" y="1222804"/>
              <a:ext cx="3086692" cy="2172276"/>
              <a:chOff x="2193356" y="1222804"/>
              <a:chExt cx="2091346" cy="2172276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2766946" y="2199561"/>
                <a:ext cx="37363" cy="11884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804269" y="2032978"/>
                <a:ext cx="45830" cy="135499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850058" y="1873866"/>
                <a:ext cx="44954" cy="151410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894971" y="1752120"/>
                <a:ext cx="37363" cy="163585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932294" y="1630375"/>
                <a:ext cx="37364" cy="175957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969617" y="1500192"/>
                <a:ext cx="37363" cy="1889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006939" y="1403760"/>
                <a:ext cx="37364" cy="19842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044262" y="1326615"/>
                <a:ext cx="37364" cy="206135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081585" y="1259113"/>
                <a:ext cx="37364" cy="21288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118908" y="1222804"/>
                <a:ext cx="37364" cy="21692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156231" y="1244045"/>
                <a:ext cx="37364" cy="214139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193555" y="1259113"/>
                <a:ext cx="40769" cy="213083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234283" y="1307328"/>
                <a:ext cx="37363" cy="2087446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271605" y="1376036"/>
                <a:ext cx="37363" cy="201391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308928" y="1455593"/>
                <a:ext cx="37363" cy="1934359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346250" y="1544189"/>
                <a:ext cx="37363" cy="184378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383572" y="1630375"/>
                <a:ext cx="37363" cy="175506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420895" y="1752120"/>
                <a:ext cx="37363" cy="163783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458217" y="1844333"/>
                <a:ext cx="37363" cy="154561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495539" y="1958244"/>
                <a:ext cx="37363" cy="143170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532862" y="2077007"/>
                <a:ext cx="37364" cy="131294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570185" y="2162558"/>
                <a:ext cx="37364" cy="122739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607508" y="2285509"/>
                <a:ext cx="37364" cy="110444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644831" y="2387967"/>
                <a:ext cx="37364" cy="100198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682154" y="2472044"/>
                <a:ext cx="37363" cy="91790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719476" y="2558531"/>
                <a:ext cx="37364" cy="83624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756800" y="2665209"/>
                <a:ext cx="37364" cy="72474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794123" y="2781531"/>
                <a:ext cx="37363" cy="60842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831445" y="2894234"/>
                <a:ext cx="37364" cy="493739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868768" y="2979518"/>
                <a:ext cx="37364" cy="40845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906091" y="3066607"/>
                <a:ext cx="37364" cy="32334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3943414" y="3147066"/>
                <a:ext cx="37363" cy="24288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980737" y="3189707"/>
                <a:ext cx="37364" cy="20506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018060" y="3233554"/>
                <a:ext cx="37363" cy="16122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055382" y="3273481"/>
                <a:ext cx="37364" cy="11647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4092705" y="3316726"/>
                <a:ext cx="37363" cy="7533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4130028" y="3336991"/>
                <a:ext cx="37363" cy="5296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167334" y="3352888"/>
                <a:ext cx="37364" cy="4219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729624" y="2329808"/>
                <a:ext cx="37363" cy="105816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688964" y="2450046"/>
                <a:ext cx="40701" cy="93840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2651642" y="2576311"/>
                <a:ext cx="37363" cy="815753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2614320" y="2679373"/>
                <a:ext cx="37363" cy="71269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2576997" y="2768270"/>
                <a:ext cx="37363" cy="621679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2539675" y="2873142"/>
                <a:ext cx="37363" cy="51680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502353" y="2988407"/>
                <a:ext cx="37363" cy="40154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2465030" y="3091015"/>
                <a:ext cx="37363" cy="30376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2427708" y="3183745"/>
                <a:ext cx="37363" cy="211030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2390386" y="3268508"/>
                <a:ext cx="37363" cy="126267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2352892" y="3319740"/>
                <a:ext cx="37535" cy="7020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315398" y="3354844"/>
                <a:ext cx="37535" cy="35104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193356" y="1222804"/>
                <a:ext cx="2091346" cy="2168785"/>
              </a:xfrm>
              <a:custGeom>
                <a:avLst/>
                <a:gdLst>
                  <a:gd name="connsiteX0" fmla="*/ 0 w 3912572"/>
                  <a:gd name="connsiteY0" fmla="*/ 2851486 h 3097910"/>
                  <a:gd name="connsiteX1" fmla="*/ 842211 w 3912572"/>
                  <a:gd name="connsiteY1" fmla="*/ 1479886 h 3097910"/>
                  <a:gd name="connsiteX2" fmla="*/ 1720516 w 3912572"/>
                  <a:gd name="connsiteY2" fmla="*/ 2 h 3097910"/>
                  <a:gd name="connsiteX3" fmla="*/ 2598821 w 3912572"/>
                  <a:gd name="connsiteY3" fmla="*/ 1491918 h 3097910"/>
                  <a:gd name="connsiteX4" fmla="*/ 3356811 w 3912572"/>
                  <a:gd name="connsiteY4" fmla="*/ 2839455 h 3097910"/>
                  <a:gd name="connsiteX5" fmla="*/ 3886200 w 3912572"/>
                  <a:gd name="connsiteY5" fmla="*/ 3080086 h 3097910"/>
                  <a:gd name="connsiteX6" fmla="*/ 3838074 w 3912572"/>
                  <a:gd name="connsiteY6" fmla="*/ 3080086 h 3097910"/>
                  <a:gd name="connsiteX7" fmla="*/ 3838074 w 3912572"/>
                  <a:gd name="connsiteY7" fmla="*/ 3080086 h 3097910"/>
                  <a:gd name="connsiteX8" fmla="*/ 3573379 w 3912572"/>
                  <a:gd name="connsiteY8" fmla="*/ 3043991 h 3097910"/>
                  <a:gd name="connsiteX0" fmla="*/ 0 w 3912572"/>
                  <a:gd name="connsiteY0" fmla="*/ 2851486 h 3097910"/>
                  <a:gd name="connsiteX1" fmla="*/ 842211 w 3912572"/>
                  <a:gd name="connsiteY1" fmla="*/ 1479886 h 3097910"/>
                  <a:gd name="connsiteX2" fmla="*/ 1720516 w 3912572"/>
                  <a:gd name="connsiteY2" fmla="*/ 2 h 3097910"/>
                  <a:gd name="connsiteX3" fmla="*/ 2598821 w 3912572"/>
                  <a:gd name="connsiteY3" fmla="*/ 1491918 h 3097910"/>
                  <a:gd name="connsiteX4" fmla="*/ 3356811 w 3912572"/>
                  <a:gd name="connsiteY4" fmla="*/ 2839455 h 3097910"/>
                  <a:gd name="connsiteX5" fmla="*/ 3886200 w 3912572"/>
                  <a:gd name="connsiteY5" fmla="*/ 3080086 h 3097910"/>
                  <a:gd name="connsiteX6" fmla="*/ 3838074 w 3912572"/>
                  <a:gd name="connsiteY6" fmla="*/ 3080086 h 3097910"/>
                  <a:gd name="connsiteX7" fmla="*/ 3838074 w 3912572"/>
                  <a:gd name="connsiteY7" fmla="*/ 3080086 h 3097910"/>
                  <a:gd name="connsiteX0" fmla="*/ 0 w 3912572"/>
                  <a:gd name="connsiteY0" fmla="*/ 2851486 h 3097910"/>
                  <a:gd name="connsiteX1" fmla="*/ 842211 w 3912572"/>
                  <a:gd name="connsiteY1" fmla="*/ 1479886 h 3097910"/>
                  <a:gd name="connsiteX2" fmla="*/ 1720516 w 3912572"/>
                  <a:gd name="connsiteY2" fmla="*/ 2 h 3097910"/>
                  <a:gd name="connsiteX3" fmla="*/ 2598821 w 3912572"/>
                  <a:gd name="connsiteY3" fmla="*/ 1491918 h 3097910"/>
                  <a:gd name="connsiteX4" fmla="*/ 3356811 w 3912572"/>
                  <a:gd name="connsiteY4" fmla="*/ 2839455 h 3097910"/>
                  <a:gd name="connsiteX5" fmla="*/ 3886200 w 3912572"/>
                  <a:gd name="connsiteY5" fmla="*/ 3080086 h 3097910"/>
                  <a:gd name="connsiteX6" fmla="*/ 3838074 w 3912572"/>
                  <a:gd name="connsiteY6" fmla="*/ 3080086 h 3097910"/>
                  <a:gd name="connsiteX0" fmla="*/ 0 w 3926952"/>
                  <a:gd name="connsiteY0" fmla="*/ 2851486 h 3121082"/>
                  <a:gd name="connsiteX1" fmla="*/ 842211 w 3926952"/>
                  <a:gd name="connsiteY1" fmla="*/ 1479886 h 3121082"/>
                  <a:gd name="connsiteX2" fmla="*/ 1720516 w 3926952"/>
                  <a:gd name="connsiteY2" fmla="*/ 2 h 3121082"/>
                  <a:gd name="connsiteX3" fmla="*/ 2598821 w 3926952"/>
                  <a:gd name="connsiteY3" fmla="*/ 1491918 h 3121082"/>
                  <a:gd name="connsiteX4" fmla="*/ 3152274 w 3926952"/>
                  <a:gd name="connsiteY4" fmla="*/ 2526634 h 3121082"/>
                  <a:gd name="connsiteX5" fmla="*/ 3886200 w 3926952"/>
                  <a:gd name="connsiteY5" fmla="*/ 3080086 h 3121082"/>
                  <a:gd name="connsiteX6" fmla="*/ 3838074 w 3926952"/>
                  <a:gd name="connsiteY6" fmla="*/ 3080086 h 3121082"/>
                  <a:gd name="connsiteX0" fmla="*/ 0 w 3886200"/>
                  <a:gd name="connsiteY0" fmla="*/ 2851486 h 3080086"/>
                  <a:gd name="connsiteX1" fmla="*/ 842211 w 3886200"/>
                  <a:gd name="connsiteY1" fmla="*/ 1479886 h 3080086"/>
                  <a:gd name="connsiteX2" fmla="*/ 1720516 w 3886200"/>
                  <a:gd name="connsiteY2" fmla="*/ 2 h 3080086"/>
                  <a:gd name="connsiteX3" fmla="*/ 2598821 w 3886200"/>
                  <a:gd name="connsiteY3" fmla="*/ 1491918 h 3080086"/>
                  <a:gd name="connsiteX4" fmla="*/ 3152274 w 3886200"/>
                  <a:gd name="connsiteY4" fmla="*/ 2526634 h 3080086"/>
                  <a:gd name="connsiteX5" fmla="*/ 3886200 w 3886200"/>
                  <a:gd name="connsiteY5" fmla="*/ 3080086 h 3080086"/>
                  <a:gd name="connsiteX0" fmla="*/ 0 w 3777915"/>
                  <a:gd name="connsiteY0" fmla="*/ 2851486 h 2851486"/>
                  <a:gd name="connsiteX1" fmla="*/ 842211 w 3777915"/>
                  <a:gd name="connsiteY1" fmla="*/ 1479886 h 2851486"/>
                  <a:gd name="connsiteX2" fmla="*/ 1720516 w 3777915"/>
                  <a:gd name="connsiteY2" fmla="*/ 2 h 2851486"/>
                  <a:gd name="connsiteX3" fmla="*/ 2598821 w 3777915"/>
                  <a:gd name="connsiteY3" fmla="*/ 1491918 h 2851486"/>
                  <a:gd name="connsiteX4" fmla="*/ 3152274 w 3777915"/>
                  <a:gd name="connsiteY4" fmla="*/ 2526634 h 2851486"/>
                  <a:gd name="connsiteX5" fmla="*/ 3777915 w 3777915"/>
                  <a:gd name="connsiteY5" fmla="*/ 2815391 h 2851486"/>
                  <a:gd name="connsiteX0" fmla="*/ 0 w 3777915"/>
                  <a:gd name="connsiteY0" fmla="*/ 2851486 h 2851486"/>
                  <a:gd name="connsiteX1" fmla="*/ 842211 w 3777915"/>
                  <a:gd name="connsiteY1" fmla="*/ 1479886 h 2851486"/>
                  <a:gd name="connsiteX2" fmla="*/ 1720516 w 3777915"/>
                  <a:gd name="connsiteY2" fmla="*/ 2 h 2851486"/>
                  <a:gd name="connsiteX3" fmla="*/ 2598821 w 3777915"/>
                  <a:gd name="connsiteY3" fmla="*/ 1491918 h 2851486"/>
                  <a:gd name="connsiteX4" fmla="*/ 3152274 w 3777915"/>
                  <a:gd name="connsiteY4" fmla="*/ 2526634 h 2851486"/>
                  <a:gd name="connsiteX5" fmla="*/ 3777915 w 3777915"/>
                  <a:gd name="connsiteY5" fmla="*/ 2815391 h 2851486"/>
                  <a:gd name="connsiteX0" fmla="*/ 0 w 3789946"/>
                  <a:gd name="connsiteY0" fmla="*/ 2851486 h 2864899"/>
                  <a:gd name="connsiteX1" fmla="*/ 842211 w 3789946"/>
                  <a:gd name="connsiteY1" fmla="*/ 1479886 h 2864899"/>
                  <a:gd name="connsiteX2" fmla="*/ 1720516 w 3789946"/>
                  <a:gd name="connsiteY2" fmla="*/ 2 h 2864899"/>
                  <a:gd name="connsiteX3" fmla="*/ 2598821 w 3789946"/>
                  <a:gd name="connsiteY3" fmla="*/ 1491918 h 2864899"/>
                  <a:gd name="connsiteX4" fmla="*/ 3152274 w 3789946"/>
                  <a:gd name="connsiteY4" fmla="*/ 2526634 h 2864899"/>
                  <a:gd name="connsiteX5" fmla="*/ 3789946 w 3789946"/>
                  <a:gd name="connsiteY5" fmla="*/ 2863518 h 2864899"/>
                  <a:gd name="connsiteX0" fmla="*/ 0 w 3789946"/>
                  <a:gd name="connsiteY0" fmla="*/ 2851486 h 2863518"/>
                  <a:gd name="connsiteX1" fmla="*/ 842211 w 3789946"/>
                  <a:gd name="connsiteY1" fmla="*/ 1479886 h 2863518"/>
                  <a:gd name="connsiteX2" fmla="*/ 1720516 w 3789946"/>
                  <a:gd name="connsiteY2" fmla="*/ 2 h 2863518"/>
                  <a:gd name="connsiteX3" fmla="*/ 2598821 w 3789946"/>
                  <a:gd name="connsiteY3" fmla="*/ 1491918 h 2863518"/>
                  <a:gd name="connsiteX4" fmla="*/ 3152274 w 3789946"/>
                  <a:gd name="connsiteY4" fmla="*/ 2526634 h 2863518"/>
                  <a:gd name="connsiteX5" fmla="*/ 3789946 w 3789946"/>
                  <a:gd name="connsiteY5" fmla="*/ 2863518 h 2863518"/>
                  <a:gd name="connsiteX0" fmla="*/ 0 w 3789946"/>
                  <a:gd name="connsiteY0" fmla="*/ 2851486 h 2863518"/>
                  <a:gd name="connsiteX1" fmla="*/ 348916 w 3789946"/>
                  <a:gd name="connsiteY1" fmla="*/ 2671012 h 2863518"/>
                  <a:gd name="connsiteX2" fmla="*/ 842211 w 3789946"/>
                  <a:gd name="connsiteY2" fmla="*/ 1479886 h 2863518"/>
                  <a:gd name="connsiteX3" fmla="*/ 1720516 w 3789946"/>
                  <a:gd name="connsiteY3" fmla="*/ 2 h 2863518"/>
                  <a:gd name="connsiteX4" fmla="*/ 2598821 w 3789946"/>
                  <a:gd name="connsiteY4" fmla="*/ 1491918 h 2863518"/>
                  <a:gd name="connsiteX5" fmla="*/ 3152274 w 3789946"/>
                  <a:gd name="connsiteY5" fmla="*/ 2526634 h 2863518"/>
                  <a:gd name="connsiteX6" fmla="*/ 3789946 w 3789946"/>
                  <a:gd name="connsiteY6" fmla="*/ 2863518 h 2863518"/>
                  <a:gd name="connsiteX0" fmla="*/ 0 w 3789946"/>
                  <a:gd name="connsiteY0" fmla="*/ 2851509 h 2863541"/>
                  <a:gd name="connsiteX1" fmla="*/ 348916 w 3789946"/>
                  <a:gd name="connsiteY1" fmla="*/ 2671035 h 2863541"/>
                  <a:gd name="connsiteX2" fmla="*/ 926432 w 3789946"/>
                  <a:gd name="connsiteY2" fmla="*/ 1528035 h 2863541"/>
                  <a:gd name="connsiteX3" fmla="*/ 1720516 w 3789946"/>
                  <a:gd name="connsiteY3" fmla="*/ 25 h 2863541"/>
                  <a:gd name="connsiteX4" fmla="*/ 2598821 w 3789946"/>
                  <a:gd name="connsiteY4" fmla="*/ 1491941 h 2863541"/>
                  <a:gd name="connsiteX5" fmla="*/ 3152274 w 3789946"/>
                  <a:gd name="connsiteY5" fmla="*/ 2526657 h 2863541"/>
                  <a:gd name="connsiteX6" fmla="*/ 3789946 w 3789946"/>
                  <a:gd name="connsiteY6" fmla="*/ 2863541 h 2863541"/>
                  <a:gd name="connsiteX0" fmla="*/ 0 w 3789946"/>
                  <a:gd name="connsiteY0" fmla="*/ 2851509 h 2863541"/>
                  <a:gd name="connsiteX1" fmla="*/ 348916 w 3789946"/>
                  <a:gd name="connsiteY1" fmla="*/ 2671035 h 2863541"/>
                  <a:gd name="connsiteX2" fmla="*/ 926432 w 3789946"/>
                  <a:gd name="connsiteY2" fmla="*/ 1528035 h 2863541"/>
                  <a:gd name="connsiteX3" fmla="*/ 1720516 w 3789946"/>
                  <a:gd name="connsiteY3" fmla="*/ 25 h 2863541"/>
                  <a:gd name="connsiteX4" fmla="*/ 2598821 w 3789946"/>
                  <a:gd name="connsiteY4" fmla="*/ 1491941 h 2863541"/>
                  <a:gd name="connsiteX5" fmla="*/ 3152274 w 3789946"/>
                  <a:gd name="connsiteY5" fmla="*/ 2526657 h 2863541"/>
                  <a:gd name="connsiteX6" fmla="*/ 3789946 w 3789946"/>
                  <a:gd name="connsiteY6" fmla="*/ 2863541 h 2863541"/>
                  <a:gd name="connsiteX0" fmla="*/ 0 w 3789946"/>
                  <a:gd name="connsiteY0" fmla="*/ 2851509 h 2851509"/>
                  <a:gd name="connsiteX1" fmla="*/ 348916 w 3789946"/>
                  <a:gd name="connsiteY1" fmla="*/ 2671035 h 2851509"/>
                  <a:gd name="connsiteX2" fmla="*/ 926432 w 3789946"/>
                  <a:gd name="connsiteY2" fmla="*/ 1528035 h 2851509"/>
                  <a:gd name="connsiteX3" fmla="*/ 1720516 w 3789946"/>
                  <a:gd name="connsiteY3" fmla="*/ 25 h 2851509"/>
                  <a:gd name="connsiteX4" fmla="*/ 2598821 w 3789946"/>
                  <a:gd name="connsiteY4" fmla="*/ 1491941 h 2851509"/>
                  <a:gd name="connsiteX5" fmla="*/ 3152274 w 3789946"/>
                  <a:gd name="connsiteY5" fmla="*/ 2526657 h 2851509"/>
                  <a:gd name="connsiteX6" fmla="*/ 3789946 w 3789946"/>
                  <a:gd name="connsiteY6" fmla="*/ 2851509 h 2851509"/>
                  <a:gd name="connsiteX0" fmla="*/ 0 w 3789946"/>
                  <a:gd name="connsiteY0" fmla="*/ 2851509 h 2851509"/>
                  <a:gd name="connsiteX1" fmla="*/ 348916 w 3789946"/>
                  <a:gd name="connsiteY1" fmla="*/ 2671035 h 2851509"/>
                  <a:gd name="connsiteX2" fmla="*/ 926432 w 3789946"/>
                  <a:gd name="connsiteY2" fmla="*/ 1528035 h 2851509"/>
                  <a:gd name="connsiteX3" fmla="*/ 1720516 w 3789946"/>
                  <a:gd name="connsiteY3" fmla="*/ 25 h 2851509"/>
                  <a:gd name="connsiteX4" fmla="*/ 2598821 w 3789946"/>
                  <a:gd name="connsiteY4" fmla="*/ 1491941 h 2851509"/>
                  <a:gd name="connsiteX5" fmla="*/ 3152274 w 3789946"/>
                  <a:gd name="connsiteY5" fmla="*/ 2526657 h 2851509"/>
                  <a:gd name="connsiteX6" fmla="*/ 3789946 w 3789946"/>
                  <a:gd name="connsiteY6" fmla="*/ 2832491 h 2851509"/>
                  <a:gd name="connsiteX0" fmla="*/ 0 w 3789946"/>
                  <a:gd name="connsiteY0" fmla="*/ 2851509 h 2851509"/>
                  <a:gd name="connsiteX1" fmla="*/ 348916 w 3789946"/>
                  <a:gd name="connsiteY1" fmla="*/ 2671035 h 2851509"/>
                  <a:gd name="connsiteX2" fmla="*/ 926432 w 3789946"/>
                  <a:gd name="connsiteY2" fmla="*/ 1528035 h 2851509"/>
                  <a:gd name="connsiteX3" fmla="*/ 1720516 w 3789946"/>
                  <a:gd name="connsiteY3" fmla="*/ 25 h 2851509"/>
                  <a:gd name="connsiteX4" fmla="*/ 2598821 w 3789946"/>
                  <a:gd name="connsiteY4" fmla="*/ 1491941 h 2851509"/>
                  <a:gd name="connsiteX5" fmla="*/ 3152274 w 3789946"/>
                  <a:gd name="connsiteY5" fmla="*/ 2526657 h 2851509"/>
                  <a:gd name="connsiteX6" fmla="*/ 3789946 w 3789946"/>
                  <a:gd name="connsiteY6" fmla="*/ 2832491 h 2851509"/>
                  <a:gd name="connsiteX0" fmla="*/ 0 w 3707156"/>
                  <a:gd name="connsiteY0" fmla="*/ 2851509 h 2851509"/>
                  <a:gd name="connsiteX1" fmla="*/ 348916 w 3707156"/>
                  <a:gd name="connsiteY1" fmla="*/ 2671035 h 2851509"/>
                  <a:gd name="connsiteX2" fmla="*/ 926432 w 3707156"/>
                  <a:gd name="connsiteY2" fmla="*/ 1528035 h 2851509"/>
                  <a:gd name="connsiteX3" fmla="*/ 1720516 w 3707156"/>
                  <a:gd name="connsiteY3" fmla="*/ 25 h 2851509"/>
                  <a:gd name="connsiteX4" fmla="*/ 2598821 w 3707156"/>
                  <a:gd name="connsiteY4" fmla="*/ 1491941 h 2851509"/>
                  <a:gd name="connsiteX5" fmla="*/ 3152274 w 3707156"/>
                  <a:gd name="connsiteY5" fmla="*/ 2526657 h 2851509"/>
                  <a:gd name="connsiteX6" fmla="*/ 3707156 w 3707156"/>
                  <a:gd name="connsiteY6" fmla="*/ 2838830 h 28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7156" h="2851509">
                    <a:moveTo>
                      <a:pt x="0" y="2851509"/>
                    </a:moveTo>
                    <a:cubicBezTo>
                      <a:pt x="34089" y="2791351"/>
                      <a:pt x="208548" y="2899635"/>
                      <a:pt x="348916" y="2671035"/>
                    </a:cubicBezTo>
                    <a:cubicBezTo>
                      <a:pt x="489284" y="2442435"/>
                      <a:pt x="733927" y="1997266"/>
                      <a:pt x="926432" y="1528035"/>
                    </a:cubicBezTo>
                    <a:cubicBezTo>
                      <a:pt x="1118937" y="1058804"/>
                      <a:pt x="1441785" y="6041"/>
                      <a:pt x="1720516" y="25"/>
                    </a:cubicBezTo>
                    <a:cubicBezTo>
                      <a:pt x="1999247" y="-5991"/>
                      <a:pt x="2360195" y="1070836"/>
                      <a:pt x="2598821" y="1491941"/>
                    </a:cubicBezTo>
                    <a:cubicBezTo>
                      <a:pt x="2837447" y="1913046"/>
                      <a:pt x="2967552" y="2302176"/>
                      <a:pt x="3152274" y="2526657"/>
                    </a:cubicBezTo>
                    <a:cubicBezTo>
                      <a:pt x="3336997" y="2751139"/>
                      <a:pt x="3548234" y="2780742"/>
                      <a:pt x="3707156" y="2838830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" name="Прямая со стрелкой 14"/>
            <p:cNvCxnSpPr/>
            <p:nvPr/>
          </p:nvCxnSpPr>
          <p:spPr>
            <a:xfrm>
              <a:off x="645536" y="3397108"/>
              <a:ext cx="41395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3419197" y="966482"/>
                  <a:ext cx="983030" cy="36298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ru-RU" b="0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oMath>
                    </m:oMathPara>
                  </a14:m>
                  <a:endParaRPr lang="ru-RU" i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197" y="966482"/>
                  <a:ext cx="983030" cy="3629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Прямоугольник 87"/>
            <p:cNvSpPr/>
            <p:nvPr/>
          </p:nvSpPr>
          <p:spPr>
            <a:xfrm>
              <a:off x="357685" y="766042"/>
              <a:ext cx="234757" cy="350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27" name="Прямая со стрелкой 4126"/>
            <p:cNvCxnSpPr/>
            <p:nvPr/>
          </p:nvCxnSpPr>
          <p:spPr>
            <a:xfrm flipH="1">
              <a:off x="3092436" y="1376036"/>
              <a:ext cx="275431" cy="2543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4568346" y="3254948"/>
                <a:ext cx="41492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ru-RU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346" y="3254948"/>
                <a:ext cx="414921" cy="4531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729555" y="4979359"/>
                <a:ext cx="4566763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)(1+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e>
                              </m:d>
                            </m:e>
                          </m:func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  <m:r>
                        <m:rPr>
                          <m:nor/>
                        </m:rPr>
                        <a:rPr lang="en-US" sz="2400" dirty="0"/>
                        <m:t>d</m:t>
                      </m:r>
                      <m:r>
                        <m:rPr>
                          <m:nor/>
                        </m:rPr>
                        <a:rPr lang="en-US" sz="2400" i="1" dirty="0"/>
                        <m:t>k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555" y="4979359"/>
                <a:ext cx="4566763" cy="10610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3208454"/>
            <a:ext cx="9069684" cy="353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1424" y="4777806"/>
                <a:ext cx="134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77806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911424" y="6035448"/>
            <a:ext cx="11233248" cy="70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1424" y="5329528"/>
            <a:ext cx="11233248" cy="70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1424" y="4621951"/>
            <a:ext cx="11233248" cy="70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11424" y="3916031"/>
            <a:ext cx="11233248" cy="70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1424" y="3208454"/>
            <a:ext cx="11233248" cy="7059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7808" y="4071886"/>
                <a:ext cx="134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0.98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6" y="4071886"/>
                <a:ext cx="10081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57808" y="3364309"/>
                <a:ext cx="134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0.96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56" y="3364309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7875" y="5485383"/>
                <a:ext cx="134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1.02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6" y="5485383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875" y="6191303"/>
                <a:ext cx="134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1.04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6" y="6191303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0" y="-15720"/>
            <a:ext cx="1156546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15" y="1772817"/>
            <a:ext cx="9069684" cy="10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69284" y="1"/>
            <a:ext cx="11862522" cy="28087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69284" y="1035021"/>
            <a:ext cx="254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smtClean="0">
                <a:ea typeface="Cambria Math"/>
              </a:rPr>
              <a:t>Сумма </a:t>
            </a:r>
            <a:endParaRPr lang="ru-RU" sz="2000" b="0" i="1" dirty="0" smtClean="0">
              <a:ea typeface="Cambria Math"/>
            </a:endParaRPr>
          </a:p>
          <a:p>
            <a:pPr algn="ctr"/>
            <a:r>
              <a:rPr lang="ru-RU" sz="2000" b="0" i="0" dirty="0" smtClean="0">
                <a:ea typeface="Cambria Math"/>
              </a:rPr>
              <a:t>интерференционных</a:t>
            </a:r>
            <a:endParaRPr lang="ru-RU" sz="2000" b="0" dirty="0" smtClean="0">
              <a:ea typeface="Cambria Math"/>
            </a:endParaRPr>
          </a:p>
          <a:p>
            <a:pPr algn="ctr"/>
            <a:r>
              <a:rPr lang="ru-RU" sz="2000" dirty="0" smtClean="0"/>
              <a:t>картин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29" y="-1254310"/>
            <a:ext cx="6385560" cy="1254311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539072" y="1310058"/>
                <a:ext cx="716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072" y="1310058"/>
                <a:ext cx="71679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 rot="16200000">
                <a:off x="2148202" y="527654"/>
                <a:ext cx="1171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ru-RU" b="0" i="1" smtClean="0">
                          <a:latin typeface="Cambria Math"/>
                        </a:rPr>
                        <m:t>, отн. ед.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48202" y="527654"/>
                <a:ext cx="1171411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5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9764" y="-3276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Оценка длины когерентности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645536" y="640514"/>
            <a:ext cx="0" cy="24466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5536" y="3096308"/>
            <a:ext cx="41395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7685" y="465242"/>
            <a:ext cx="234757" cy="350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4176482" y="1266997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4112233" y="1266705"/>
            <a:ext cx="64249" cy="1819517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3854511" y="126670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790262" y="1266701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3726013" y="1266700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4047258" y="1266704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3983009" y="1266703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918760" y="1266702"/>
            <a:ext cx="64249" cy="1819517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3469017" y="1266696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3404768" y="126669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3340519" y="1266694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3661764" y="1266699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3597515" y="1266698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3533266" y="1266697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3083523" y="1266690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3019274" y="1266689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>
            <a:off x="2955025" y="1266997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3276270" y="1266693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3212021" y="1266692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>
            <a:off x="3147772" y="1266691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2698600" y="1266686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/>
          <p:cNvSpPr/>
          <p:nvPr/>
        </p:nvSpPr>
        <p:spPr>
          <a:xfrm>
            <a:off x="2634351" y="126668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2570102" y="1266684"/>
            <a:ext cx="64249" cy="1819517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2891347" y="126670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2827098" y="1266688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Прямоугольник 214"/>
          <p:cNvSpPr/>
          <p:nvPr/>
        </p:nvSpPr>
        <p:spPr>
          <a:xfrm>
            <a:off x="2762849" y="1266687"/>
            <a:ext cx="64249" cy="1819517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2313106" y="1266680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Прямоугольник 216"/>
          <p:cNvSpPr/>
          <p:nvPr/>
        </p:nvSpPr>
        <p:spPr>
          <a:xfrm>
            <a:off x="2248857" y="1266679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2184608" y="1266678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2505853" y="1266683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2441604" y="1266682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2377355" y="1266681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Прямоугольник 221"/>
          <p:cNvSpPr/>
          <p:nvPr/>
        </p:nvSpPr>
        <p:spPr>
          <a:xfrm>
            <a:off x="1927612" y="1266997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рямоугольник 222"/>
          <p:cNvSpPr/>
          <p:nvPr/>
        </p:nvSpPr>
        <p:spPr>
          <a:xfrm>
            <a:off x="1863363" y="126667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1799114" y="1266674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2120359" y="1266677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>
            <a:off x="2056110" y="126670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Прямоугольник 226"/>
          <p:cNvSpPr/>
          <p:nvPr/>
        </p:nvSpPr>
        <p:spPr>
          <a:xfrm>
            <a:off x="1991861" y="1266676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1542118" y="1266671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1477869" y="1266670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1413620" y="1266669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1734865" y="1266705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1670616" y="1266673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1606367" y="1266672"/>
            <a:ext cx="64249" cy="1819517"/>
          </a:xfrm>
          <a:prstGeom prst="rect">
            <a:avLst/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олилиния 156"/>
          <p:cNvSpPr/>
          <p:nvPr/>
        </p:nvSpPr>
        <p:spPr>
          <a:xfrm>
            <a:off x="1408360" y="1290481"/>
            <a:ext cx="2808106" cy="1795706"/>
          </a:xfrm>
          <a:custGeom>
            <a:avLst/>
            <a:gdLst>
              <a:gd name="connsiteX0" fmla="*/ 0 w 3912572"/>
              <a:gd name="connsiteY0" fmla="*/ 2851486 h 3097910"/>
              <a:gd name="connsiteX1" fmla="*/ 842211 w 3912572"/>
              <a:gd name="connsiteY1" fmla="*/ 1479886 h 3097910"/>
              <a:gd name="connsiteX2" fmla="*/ 1720516 w 3912572"/>
              <a:gd name="connsiteY2" fmla="*/ 2 h 3097910"/>
              <a:gd name="connsiteX3" fmla="*/ 2598821 w 3912572"/>
              <a:gd name="connsiteY3" fmla="*/ 1491918 h 3097910"/>
              <a:gd name="connsiteX4" fmla="*/ 3356811 w 3912572"/>
              <a:gd name="connsiteY4" fmla="*/ 2839455 h 3097910"/>
              <a:gd name="connsiteX5" fmla="*/ 3886200 w 3912572"/>
              <a:gd name="connsiteY5" fmla="*/ 3080086 h 3097910"/>
              <a:gd name="connsiteX6" fmla="*/ 3838074 w 3912572"/>
              <a:gd name="connsiteY6" fmla="*/ 3080086 h 3097910"/>
              <a:gd name="connsiteX7" fmla="*/ 3838074 w 3912572"/>
              <a:gd name="connsiteY7" fmla="*/ 3080086 h 3097910"/>
              <a:gd name="connsiteX8" fmla="*/ 3573379 w 3912572"/>
              <a:gd name="connsiteY8" fmla="*/ 3043991 h 3097910"/>
              <a:gd name="connsiteX0" fmla="*/ 0 w 3912572"/>
              <a:gd name="connsiteY0" fmla="*/ 2851486 h 3097910"/>
              <a:gd name="connsiteX1" fmla="*/ 842211 w 3912572"/>
              <a:gd name="connsiteY1" fmla="*/ 1479886 h 3097910"/>
              <a:gd name="connsiteX2" fmla="*/ 1720516 w 3912572"/>
              <a:gd name="connsiteY2" fmla="*/ 2 h 3097910"/>
              <a:gd name="connsiteX3" fmla="*/ 2598821 w 3912572"/>
              <a:gd name="connsiteY3" fmla="*/ 1491918 h 3097910"/>
              <a:gd name="connsiteX4" fmla="*/ 3356811 w 3912572"/>
              <a:gd name="connsiteY4" fmla="*/ 2839455 h 3097910"/>
              <a:gd name="connsiteX5" fmla="*/ 3886200 w 3912572"/>
              <a:gd name="connsiteY5" fmla="*/ 3080086 h 3097910"/>
              <a:gd name="connsiteX6" fmla="*/ 3838074 w 3912572"/>
              <a:gd name="connsiteY6" fmla="*/ 3080086 h 3097910"/>
              <a:gd name="connsiteX7" fmla="*/ 3838074 w 3912572"/>
              <a:gd name="connsiteY7" fmla="*/ 3080086 h 3097910"/>
              <a:gd name="connsiteX0" fmla="*/ 0 w 3912572"/>
              <a:gd name="connsiteY0" fmla="*/ 2851486 h 3097910"/>
              <a:gd name="connsiteX1" fmla="*/ 842211 w 3912572"/>
              <a:gd name="connsiteY1" fmla="*/ 1479886 h 3097910"/>
              <a:gd name="connsiteX2" fmla="*/ 1720516 w 3912572"/>
              <a:gd name="connsiteY2" fmla="*/ 2 h 3097910"/>
              <a:gd name="connsiteX3" fmla="*/ 2598821 w 3912572"/>
              <a:gd name="connsiteY3" fmla="*/ 1491918 h 3097910"/>
              <a:gd name="connsiteX4" fmla="*/ 3356811 w 3912572"/>
              <a:gd name="connsiteY4" fmla="*/ 2839455 h 3097910"/>
              <a:gd name="connsiteX5" fmla="*/ 3886200 w 3912572"/>
              <a:gd name="connsiteY5" fmla="*/ 3080086 h 3097910"/>
              <a:gd name="connsiteX6" fmla="*/ 3838074 w 3912572"/>
              <a:gd name="connsiteY6" fmla="*/ 3080086 h 3097910"/>
              <a:gd name="connsiteX0" fmla="*/ 0 w 3926952"/>
              <a:gd name="connsiteY0" fmla="*/ 2851486 h 3121082"/>
              <a:gd name="connsiteX1" fmla="*/ 842211 w 3926952"/>
              <a:gd name="connsiteY1" fmla="*/ 1479886 h 3121082"/>
              <a:gd name="connsiteX2" fmla="*/ 1720516 w 3926952"/>
              <a:gd name="connsiteY2" fmla="*/ 2 h 3121082"/>
              <a:gd name="connsiteX3" fmla="*/ 2598821 w 3926952"/>
              <a:gd name="connsiteY3" fmla="*/ 1491918 h 3121082"/>
              <a:gd name="connsiteX4" fmla="*/ 3152274 w 3926952"/>
              <a:gd name="connsiteY4" fmla="*/ 2526634 h 3121082"/>
              <a:gd name="connsiteX5" fmla="*/ 3886200 w 3926952"/>
              <a:gd name="connsiteY5" fmla="*/ 3080086 h 3121082"/>
              <a:gd name="connsiteX6" fmla="*/ 3838074 w 3926952"/>
              <a:gd name="connsiteY6" fmla="*/ 3080086 h 3121082"/>
              <a:gd name="connsiteX0" fmla="*/ 0 w 3886200"/>
              <a:gd name="connsiteY0" fmla="*/ 2851486 h 3080086"/>
              <a:gd name="connsiteX1" fmla="*/ 842211 w 3886200"/>
              <a:gd name="connsiteY1" fmla="*/ 1479886 h 3080086"/>
              <a:gd name="connsiteX2" fmla="*/ 1720516 w 3886200"/>
              <a:gd name="connsiteY2" fmla="*/ 2 h 3080086"/>
              <a:gd name="connsiteX3" fmla="*/ 2598821 w 3886200"/>
              <a:gd name="connsiteY3" fmla="*/ 1491918 h 3080086"/>
              <a:gd name="connsiteX4" fmla="*/ 3152274 w 3886200"/>
              <a:gd name="connsiteY4" fmla="*/ 2526634 h 3080086"/>
              <a:gd name="connsiteX5" fmla="*/ 3886200 w 3886200"/>
              <a:gd name="connsiteY5" fmla="*/ 3080086 h 3080086"/>
              <a:gd name="connsiteX0" fmla="*/ 0 w 3777915"/>
              <a:gd name="connsiteY0" fmla="*/ 2851486 h 2851486"/>
              <a:gd name="connsiteX1" fmla="*/ 842211 w 3777915"/>
              <a:gd name="connsiteY1" fmla="*/ 1479886 h 2851486"/>
              <a:gd name="connsiteX2" fmla="*/ 1720516 w 3777915"/>
              <a:gd name="connsiteY2" fmla="*/ 2 h 2851486"/>
              <a:gd name="connsiteX3" fmla="*/ 2598821 w 3777915"/>
              <a:gd name="connsiteY3" fmla="*/ 1491918 h 2851486"/>
              <a:gd name="connsiteX4" fmla="*/ 3152274 w 3777915"/>
              <a:gd name="connsiteY4" fmla="*/ 2526634 h 2851486"/>
              <a:gd name="connsiteX5" fmla="*/ 3777915 w 3777915"/>
              <a:gd name="connsiteY5" fmla="*/ 2815391 h 2851486"/>
              <a:gd name="connsiteX0" fmla="*/ 0 w 3777915"/>
              <a:gd name="connsiteY0" fmla="*/ 2851486 h 2851486"/>
              <a:gd name="connsiteX1" fmla="*/ 842211 w 3777915"/>
              <a:gd name="connsiteY1" fmla="*/ 1479886 h 2851486"/>
              <a:gd name="connsiteX2" fmla="*/ 1720516 w 3777915"/>
              <a:gd name="connsiteY2" fmla="*/ 2 h 2851486"/>
              <a:gd name="connsiteX3" fmla="*/ 2598821 w 3777915"/>
              <a:gd name="connsiteY3" fmla="*/ 1491918 h 2851486"/>
              <a:gd name="connsiteX4" fmla="*/ 3152274 w 3777915"/>
              <a:gd name="connsiteY4" fmla="*/ 2526634 h 2851486"/>
              <a:gd name="connsiteX5" fmla="*/ 3777915 w 3777915"/>
              <a:gd name="connsiteY5" fmla="*/ 2815391 h 2851486"/>
              <a:gd name="connsiteX0" fmla="*/ 0 w 3789946"/>
              <a:gd name="connsiteY0" fmla="*/ 2851486 h 2864899"/>
              <a:gd name="connsiteX1" fmla="*/ 842211 w 3789946"/>
              <a:gd name="connsiteY1" fmla="*/ 1479886 h 2864899"/>
              <a:gd name="connsiteX2" fmla="*/ 1720516 w 3789946"/>
              <a:gd name="connsiteY2" fmla="*/ 2 h 2864899"/>
              <a:gd name="connsiteX3" fmla="*/ 2598821 w 3789946"/>
              <a:gd name="connsiteY3" fmla="*/ 1491918 h 2864899"/>
              <a:gd name="connsiteX4" fmla="*/ 3152274 w 3789946"/>
              <a:gd name="connsiteY4" fmla="*/ 2526634 h 2864899"/>
              <a:gd name="connsiteX5" fmla="*/ 3789946 w 3789946"/>
              <a:gd name="connsiteY5" fmla="*/ 2863518 h 2864899"/>
              <a:gd name="connsiteX0" fmla="*/ 0 w 3789946"/>
              <a:gd name="connsiteY0" fmla="*/ 2851486 h 2863518"/>
              <a:gd name="connsiteX1" fmla="*/ 842211 w 3789946"/>
              <a:gd name="connsiteY1" fmla="*/ 1479886 h 2863518"/>
              <a:gd name="connsiteX2" fmla="*/ 1720516 w 3789946"/>
              <a:gd name="connsiteY2" fmla="*/ 2 h 2863518"/>
              <a:gd name="connsiteX3" fmla="*/ 2598821 w 3789946"/>
              <a:gd name="connsiteY3" fmla="*/ 1491918 h 2863518"/>
              <a:gd name="connsiteX4" fmla="*/ 3152274 w 3789946"/>
              <a:gd name="connsiteY4" fmla="*/ 2526634 h 2863518"/>
              <a:gd name="connsiteX5" fmla="*/ 3789946 w 3789946"/>
              <a:gd name="connsiteY5" fmla="*/ 2863518 h 2863518"/>
              <a:gd name="connsiteX0" fmla="*/ 0 w 3789946"/>
              <a:gd name="connsiteY0" fmla="*/ 2851486 h 2863518"/>
              <a:gd name="connsiteX1" fmla="*/ 348916 w 3789946"/>
              <a:gd name="connsiteY1" fmla="*/ 2671012 h 2863518"/>
              <a:gd name="connsiteX2" fmla="*/ 842211 w 3789946"/>
              <a:gd name="connsiteY2" fmla="*/ 1479886 h 2863518"/>
              <a:gd name="connsiteX3" fmla="*/ 1720516 w 3789946"/>
              <a:gd name="connsiteY3" fmla="*/ 2 h 2863518"/>
              <a:gd name="connsiteX4" fmla="*/ 2598821 w 3789946"/>
              <a:gd name="connsiteY4" fmla="*/ 1491918 h 2863518"/>
              <a:gd name="connsiteX5" fmla="*/ 3152274 w 3789946"/>
              <a:gd name="connsiteY5" fmla="*/ 2526634 h 2863518"/>
              <a:gd name="connsiteX6" fmla="*/ 3789946 w 3789946"/>
              <a:gd name="connsiteY6" fmla="*/ 2863518 h 2863518"/>
              <a:gd name="connsiteX0" fmla="*/ 0 w 3789946"/>
              <a:gd name="connsiteY0" fmla="*/ 2851509 h 2863541"/>
              <a:gd name="connsiteX1" fmla="*/ 348916 w 3789946"/>
              <a:gd name="connsiteY1" fmla="*/ 2671035 h 2863541"/>
              <a:gd name="connsiteX2" fmla="*/ 926432 w 3789946"/>
              <a:gd name="connsiteY2" fmla="*/ 1528035 h 2863541"/>
              <a:gd name="connsiteX3" fmla="*/ 1720516 w 3789946"/>
              <a:gd name="connsiteY3" fmla="*/ 25 h 2863541"/>
              <a:gd name="connsiteX4" fmla="*/ 2598821 w 3789946"/>
              <a:gd name="connsiteY4" fmla="*/ 1491941 h 2863541"/>
              <a:gd name="connsiteX5" fmla="*/ 3152274 w 3789946"/>
              <a:gd name="connsiteY5" fmla="*/ 2526657 h 2863541"/>
              <a:gd name="connsiteX6" fmla="*/ 3789946 w 3789946"/>
              <a:gd name="connsiteY6" fmla="*/ 2863541 h 2863541"/>
              <a:gd name="connsiteX0" fmla="*/ 0 w 3789946"/>
              <a:gd name="connsiteY0" fmla="*/ 2851509 h 2863541"/>
              <a:gd name="connsiteX1" fmla="*/ 348916 w 3789946"/>
              <a:gd name="connsiteY1" fmla="*/ 2671035 h 2863541"/>
              <a:gd name="connsiteX2" fmla="*/ 926432 w 3789946"/>
              <a:gd name="connsiteY2" fmla="*/ 1528035 h 2863541"/>
              <a:gd name="connsiteX3" fmla="*/ 1720516 w 3789946"/>
              <a:gd name="connsiteY3" fmla="*/ 25 h 2863541"/>
              <a:gd name="connsiteX4" fmla="*/ 2598821 w 3789946"/>
              <a:gd name="connsiteY4" fmla="*/ 1491941 h 2863541"/>
              <a:gd name="connsiteX5" fmla="*/ 3152274 w 3789946"/>
              <a:gd name="connsiteY5" fmla="*/ 2526657 h 2863541"/>
              <a:gd name="connsiteX6" fmla="*/ 3789946 w 3789946"/>
              <a:gd name="connsiteY6" fmla="*/ 2863541 h 2863541"/>
              <a:gd name="connsiteX0" fmla="*/ 0 w 3789946"/>
              <a:gd name="connsiteY0" fmla="*/ 2851509 h 2851509"/>
              <a:gd name="connsiteX1" fmla="*/ 348916 w 3789946"/>
              <a:gd name="connsiteY1" fmla="*/ 2671035 h 2851509"/>
              <a:gd name="connsiteX2" fmla="*/ 926432 w 3789946"/>
              <a:gd name="connsiteY2" fmla="*/ 1528035 h 2851509"/>
              <a:gd name="connsiteX3" fmla="*/ 1720516 w 3789946"/>
              <a:gd name="connsiteY3" fmla="*/ 25 h 2851509"/>
              <a:gd name="connsiteX4" fmla="*/ 2598821 w 3789946"/>
              <a:gd name="connsiteY4" fmla="*/ 1491941 h 2851509"/>
              <a:gd name="connsiteX5" fmla="*/ 3152274 w 3789946"/>
              <a:gd name="connsiteY5" fmla="*/ 2526657 h 2851509"/>
              <a:gd name="connsiteX6" fmla="*/ 3789946 w 3789946"/>
              <a:gd name="connsiteY6" fmla="*/ 2851509 h 2851509"/>
              <a:gd name="connsiteX0" fmla="*/ 0 w 3789946"/>
              <a:gd name="connsiteY0" fmla="*/ 2851509 h 2851509"/>
              <a:gd name="connsiteX1" fmla="*/ 348916 w 3789946"/>
              <a:gd name="connsiteY1" fmla="*/ 2671035 h 2851509"/>
              <a:gd name="connsiteX2" fmla="*/ 926432 w 3789946"/>
              <a:gd name="connsiteY2" fmla="*/ 1528035 h 2851509"/>
              <a:gd name="connsiteX3" fmla="*/ 1720516 w 3789946"/>
              <a:gd name="connsiteY3" fmla="*/ 25 h 2851509"/>
              <a:gd name="connsiteX4" fmla="*/ 2598821 w 3789946"/>
              <a:gd name="connsiteY4" fmla="*/ 1491941 h 2851509"/>
              <a:gd name="connsiteX5" fmla="*/ 3152274 w 3789946"/>
              <a:gd name="connsiteY5" fmla="*/ 2526657 h 2851509"/>
              <a:gd name="connsiteX6" fmla="*/ 3789946 w 3789946"/>
              <a:gd name="connsiteY6" fmla="*/ 2832491 h 2851509"/>
              <a:gd name="connsiteX0" fmla="*/ 0 w 3789946"/>
              <a:gd name="connsiteY0" fmla="*/ 2851509 h 2851509"/>
              <a:gd name="connsiteX1" fmla="*/ 348916 w 3789946"/>
              <a:gd name="connsiteY1" fmla="*/ 2671035 h 2851509"/>
              <a:gd name="connsiteX2" fmla="*/ 926432 w 3789946"/>
              <a:gd name="connsiteY2" fmla="*/ 1528035 h 2851509"/>
              <a:gd name="connsiteX3" fmla="*/ 1720516 w 3789946"/>
              <a:gd name="connsiteY3" fmla="*/ 25 h 2851509"/>
              <a:gd name="connsiteX4" fmla="*/ 2598821 w 3789946"/>
              <a:gd name="connsiteY4" fmla="*/ 1491941 h 2851509"/>
              <a:gd name="connsiteX5" fmla="*/ 3152274 w 3789946"/>
              <a:gd name="connsiteY5" fmla="*/ 2526657 h 2851509"/>
              <a:gd name="connsiteX6" fmla="*/ 3789946 w 3789946"/>
              <a:gd name="connsiteY6" fmla="*/ 2832491 h 2851509"/>
              <a:gd name="connsiteX0" fmla="*/ 0 w 3707156"/>
              <a:gd name="connsiteY0" fmla="*/ 2851509 h 2851509"/>
              <a:gd name="connsiteX1" fmla="*/ 348916 w 3707156"/>
              <a:gd name="connsiteY1" fmla="*/ 2671035 h 2851509"/>
              <a:gd name="connsiteX2" fmla="*/ 926432 w 3707156"/>
              <a:gd name="connsiteY2" fmla="*/ 1528035 h 2851509"/>
              <a:gd name="connsiteX3" fmla="*/ 1720516 w 3707156"/>
              <a:gd name="connsiteY3" fmla="*/ 25 h 2851509"/>
              <a:gd name="connsiteX4" fmla="*/ 2598821 w 3707156"/>
              <a:gd name="connsiteY4" fmla="*/ 1491941 h 2851509"/>
              <a:gd name="connsiteX5" fmla="*/ 3152274 w 3707156"/>
              <a:gd name="connsiteY5" fmla="*/ 2526657 h 2851509"/>
              <a:gd name="connsiteX6" fmla="*/ 3707156 w 3707156"/>
              <a:gd name="connsiteY6" fmla="*/ 2838830 h 2851509"/>
              <a:gd name="connsiteX0" fmla="*/ 7729 w 3714885"/>
              <a:gd name="connsiteY0" fmla="*/ 2851509 h 2851509"/>
              <a:gd name="connsiteX1" fmla="*/ 74467 w 3714885"/>
              <a:gd name="connsiteY1" fmla="*/ 1293458 h 2851509"/>
              <a:gd name="connsiteX2" fmla="*/ 934161 w 3714885"/>
              <a:gd name="connsiteY2" fmla="*/ 1528035 h 2851509"/>
              <a:gd name="connsiteX3" fmla="*/ 1728245 w 3714885"/>
              <a:gd name="connsiteY3" fmla="*/ 25 h 2851509"/>
              <a:gd name="connsiteX4" fmla="*/ 2606550 w 3714885"/>
              <a:gd name="connsiteY4" fmla="*/ 1491941 h 2851509"/>
              <a:gd name="connsiteX5" fmla="*/ 3160003 w 3714885"/>
              <a:gd name="connsiteY5" fmla="*/ 2526657 h 2851509"/>
              <a:gd name="connsiteX6" fmla="*/ 3714885 w 3714885"/>
              <a:gd name="connsiteY6" fmla="*/ 2838830 h 2851509"/>
              <a:gd name="connsiteX0" fmla="*/ 71421 w 3778577"/>
              <a:gd name="connsiteY0" fmla="*/ 2852420 h 2852420"/>
              <a:gd name="connsiteX1" fmla="*/ 138159 w 3778577"/>
              <a:gd name="connsiteY1" fmla="*/ 1294369 h 2852420"/>
              <a:gd name="connsiteX2" fmla="*/ 1791937 w 3778577"/>
              <a:gd name="connsiteY2" fmla="*/ 936 h 2852420"/>
              <a:gd name="connsiteX3" fmla="*/ 2670242 w 3778577"/>
              <a:gd name="connsiteY3" fmla="*/ 1492852 h 2852420"/>
              <a:gd name="connsiteX4" fmla="*/ 3223695 w 3778577"/>
              <a:gd name="connsiteY4" fmla="*/ 2527568 h 2852420"/>
              <a:gd name="connsiteX5" fmla="*/ 3778577 w 3778577"/>
              <a:gd name="connsiteY5" fmla="*/ 2839741 h 2852420"/>
              <a:gd name="connsiteX0" fmla="*/ 71421 w 3778577"/>
              <a:gd name="connsiteY0" fmla="*/ 2294650 h 2294650"/>
              <a:gd name="connsiteX1" fmla="*/ 138159 w 3778577"/>
              <a:gd name="connsiteY1" fmla="*/ 736599 h 2294650"/>
              <a:gd name="connsiteX2" fmla="*/ 2493569 w 3778577"/>
              <a:gd name="connsiteY2" fmla="*/ 2546 h 2294650"/>
              <a:gd name="connsiteX3" fmla="*/ 2670242 w 3778577"/>
              <a:gd name="connsiteY3" fmla="*/ 935082 h 2294650"/>
              <a:gd name="connsiteX4" fmla="*/ 3223695 w 3778577"/>
              <a:gd name="connsiteY4" fmla="*/ 1969798 h 2294650"/>
              <a:gd name="connsiteX5" fmla="*/ 3778577 w 3778577"/>
              <a:gd name="connsiteY5" fmla="*/ 2281971 h 2294650"/>
              <a:gd name="connsiteX0" fmla="*/ 71421 w 3778577"/>
              <a:gd name="connsiteY0" fmla="*/ 2342098 h 2342098"/>
              <a:gd name="connsiteX1" fmla="*/ 138159 w 3778577"/>
              <a:gd name="connsiteY1" fmla="*/ 784047 h 2342098"/>
              <a:gd name="connsiteX2" fmla="*/ 2493569 w 3778577"/>
              <a:gd name="connsiteY2" fmla="*/ 49994 h 2342098"/>
              <a:gd name="connsiteX3" fmla="*/ 3223695 w 3778577"/>
              <a:gd name="connsiteY3" fmla="*/ 2017246 h 2342098"/>
              <a:gd name="connsiteX4" fmla="*/ 3778577 w 3778577"/>
              <a:gd name="connsiteY4" fmla="*/ 2329419 h 2342098"/>
              <a:gd name="connsiteX0" fmla="*/ 71421 w 3778577"/>
              <a:gd name="connsiteY0" fmla="*/ 2360748 h 2360748"/>
              <a:gd name="connsiteX1" fmla="*/ 138159 w 3778577"/>
              <a:gd name="connsiteY1" fmla="*/ 802697 h 2360748"/>
              <a:gd name="connsiteX2" fmla="*/ 2493569 w 3778577"/>
              <a:gd name="connsiteY2" fmla="*/ 68644 h 2360748"/>
              <a:gd name="connsiteX3" fmla="*/ 3778577 w 3778577"/>
              <a:gd name="connsiteY3" fmla="*/ 2348069 h 2360748"/>
              <a:gd name="connsiteX0" fmla="*/ 71421 w 3778577"/>
              <a:gd name="connsiteY0" fmla="*/ 2360749 h 2360749"/>
              <a:gd name="connsiteX1" fmla="*/ 138159 w 3778577"/>
              <a:gd name="connsiteY1" fmla="*/ 802698 h 2360749"/>
              <a:gd name="connsiteX2" fmla="*/ 2493569 w 3778577"/>
              <a:gd name="connsiteY2" fmla="*/ 68645 h 2360749"/>
              <a:gd name="connsiteX3" fmla="*/ 3778577 w 3778577"/>
              <a:gd name="connsiteY3" fmla="*/ 2348070 h 2360749"/>
              <a:gd name="connsiteX0" fmla="*/ 71421 w 3778577"/>
              <a:gd name="connsiteY0" fmla="*/ 2360749 h 2360749"/>
              <a:gd name="connsiteX1" fmla="*/ 138159 w 3778577"/>
              <a:gd name="connsiteY1" fmla="*/ 802698 h 2360749"/>
              <a:gd name="connsiteX2" fmla="*/ 2493569 w 3778577"/>
              <a:gd name="connsiteY2" fmla="*/ 68645 h 2360749"/>
              <a:gd name="connsiteX3" fmla="*/ 3778577 w 3778577"/>
              <a:gd name="connsiteY3" fmla="*/ 2348070 h 2360749"/>
              <a:gd name="connsiteX0" fmla="*/ 71421 w 3778577"/>
              <a:gd name="connsiteY0" fmla="*/ 2452963 h 2452963"/>
              <a:gd name="connsiteX1" fmla="*/ 138159 w 3778577"/>
              <a:gd name="connsiteY1" fmla="*/ 894912 h 2452963"/>
              <a:gd name="connsiteX2" fmla="*/ 3210454 w 3778577"/>
              <a:gd name="connsiteY2" fmla="*/ 60672 h 2452963"/>
              <a:gd name="connsiteX3" fmla="*/ 3778577 w 3778577"/>
              <a:gd name="connsiteY3" fmla="*/ 2440284 h 2452963"/>
              <a:gd name="connsiteX0" fmla="*/ 19573 w 3726729"/>
              <a:gd name="connsiteY0" fmla="*/ 2634946 h 2634946"/>
              <a:gd name="connsiteX1" fmla="*/ 170201 w 3726729"/>
              <a:gd name="connsiteY1" fmla="*/ 308792 h 2634946"/>
              <a:gd name="connsiteX2" fmla="*/ 3158606 w 3726729"/>
              <a:gd name="connsiteY2" fmla="*/ 242655 h 2634946"/>
              <a:gd name="connsiteX3" fmla="*/ 3726729 w 3726729"/>
              <a:gd name="connsiteY3" fmla="*/ 2622267 h 2634946"/>
              <a:gd name="connsiteX0" fmla="*/ 19573 w 3726729"/>
              <a:gd name="connsiteY0" fmla="*/ 2634946 h 2634946"/>
              <a:gd name="connsiteX1" fmla="*/ 170201 w 3726729"/>
              <a:gd name="connsiteY1" fmla="*/ 308792 h 2634946"/>
              <a:gd name="connsiteX2" fmla="*/ 3158606 w 3726729"/>
              <a:gd name="connsiteY2" fmla="*/ 242655 h 2634946"/>
              <a:gd name="connsiteX3" fmla="*/ 3726729 w 3726729"/>
              <a:gd name="connsiteY3" fmla="*/ 2622267 h 2634946"/>
              <a:gd name="connsiteX0" fmla="*/ 19573 w 3726729"/>
              <a:gd name="connsiteY0" fmla="*/ 2634946 h 2634946"/>
              <a:gd name="connsiteX1" fmla="*/ 170201 w 3726729"/>
              <a:gd name="connsiteY1" fmla="*/ 308792 h 2634946"/>
              <a:gd name="connsiteX2" fmla="*/ 3158606 w 3726729"/>
              <a:gd name="connsiteY2" fmla="*/ 242655 h 2634946"/>
              <a:gd name="connsiteX3" fmla="*/ 3726729 w 3726729"/>
              <a:gd name="connsiteY3" fmla="*/ 2622267 h 2634946"/>
              <a:gd name="connsiteX0" fmla="*/ 19573 w 3726729"/>
              <a:gd name="connsiteY0" fmla="*/ 2634946 h 2634946"/>
              <a:gd name="connsiteX1" fmla="*/ 170201 w 3726729"/>
              <a:gd name="connsiteY1" fmla="*/ 308792 h 2634946"/>
              <a:gd name="connsiteX2" fmla="*/ 3158606 w 3726729"/>
              <a:gd name="connsiteY2" fmla="*/ 242655 h 2634946"/>
              <a:gd name="connsiteX3" fmla="*/ 3726729 w 3726729"/>
              <a:gd name="connsiteY3" fmla="*/ 2622267 h 2634946"/>
              <a:gd name="connsiteX0" fmla="*/ 19573 w 3726729"/>
              <a:gd name="connsiteY0" fmla="*/ 2634946 h 2634946"/>
              <a:gd name="connsiteX1" fmla="*/ 170201 w 3726729"/>
              <a:gd name="connsiteY1" fmla="*/ 308792 h 2634946"/>
              <a:gd name="connsiteX2" fmla="*/ 3158606 w 3726729"/>
              <a:gd name="connsiteY2" fmla="*/ 242655 h 2634946"/>
              <a:gd name="connsiteX3" fmla="*/ 3726729 w 3726729"/>
              <a:gd name="connsiteY3" fmla="*/ 2622267 h 2634946"/>
              <a:gd name="connsiteX0" fmla="*/ 64364 w 3771520"/>
              <a:gd name="connsiteY0" fmla="*/ 2581310 h 2581310"/>
              <a:gd name="connsiteX1" fmla="*/ 214992 w 3771520"/>
              <a:gd name="connsiteY1" fmla="*/ 255156 h 2581310"/>
              <a:gd name="connsiteX2" fmla="*/ 3203397 w 3771520"/>
              <a:gd name="connsiteY2" fmla="*/ 189019 h 2581310"/>
              <a:gd name="connsiteX3" fmla="*/ 3771520 w 3771520"/>
              <a:gd name="connsiteY3" fmla="*/ 2568631 h 2581310"/>
              <a:gd name="connsiteX0" fmla="*/ 64364 w 3771520"/>
              <a:gd name="connsiteY0" fmla="*/ 2581310 h 2581310"/>
              <a:gd name="connsiteX1" fmla="*/ 214992 w 3771520"/>
              <a:gd name="connsiteY1" fmla="*/ 255156 h 2581310"/>
              <a:gd name="connsiteX2" fmla="*/ 3203397 w 3771520"/>
              <a:gd name="connsiteY2" fmla="*/ 189019 h 2581310"/>
              <a:gd name="connsiteX3" fmla="*/ 3771520 w 3771520"/>
              <a:gd name="connsiteY3" fmla="*/ 2568631 h 2581310"/>
              <a:gd name="connsiteX0" fmla="*/ 64364 w 3771520"/>
              <a:gd name="connsiteY0" fmla="*/ 2519767 h 2519767"/>
              <a:gd name="connsiteX1" fmla="*/ 214992 w 3771520"/>
              <a:gd name="connsiteY1" fmla="*/ 193613 h 2519767"/>
              <a:gd name="connsiteX2" fmla="*/ 3203397 w 3771520"/>
              <a:gd name="connsiteY2" fmla="*/ 127476 h 2519767"/>
              <a:gd name="connsiteX3" fmla="*/ 3771520 w 3771520"/>
              <a:gd name="connsiteY3" fmla="*/ 2507088 h 2519767"/>
              <a:gd name="connsiteX0" fmla="*/ 1 w 3707157"/>
              <a:gd name="connsiteY0" fmla="*/ 2519767 h 2519767"/>
              <a:gd name="connsiteX1" fmla="*/ 150629 w 3707157"/>
              <a:gd name="connsiteY1" fmla="*/ 193613 h 2519767"/>
              <a:gd name="connsiteX2" fmla="*/ 3139034 w 3707157"/>
              <a:gd name="connsiteY2" fmla="*/ 127476 h 2519767"/>
              <a:gd name="connsiteX3" fmla="*/ 3707157 w 3707157"/>
              <a:gd name="connsiteY3" fmla="*/ 2507088 h 2519767"/>
              <a:gd name="connsiteX0" fmla="*/ 11132 w 3626771"/>
              <a:gd name="connsiteY0" fmla="*/ 2519767 h 2519767"/>
              <a:gd name="connsiteX1" fmla="*/ 70243 w 3626771"/>
              <a:gd name="connsiteY1" fmla="*/ 193613 h 2519767"/>
              <a:gd name="connsiteX2" fmla="*/ 3058648 w 3626771"/>
              <a:gd name="connsiteY2" fmla="*/ 127476 h 2519767"/>
              <a:gd name="connsiteX3" fmla="*/ 3626771 w 3626771"/>
              <a:gd name="connsiteY3" fmla="*/ 2507088 h 2519767"/>
              <a:gd name="connsiteX0" fmla="*/ 0 w 3615639"/>
              <a:gd name="connsiteY0" fmla="*/ 2519767 h 2519767"/>
              <a:gd name="connsiteX1" fmla="*/ 59111 w 3615639"/>
              <a:gd name="connsiteY1" fmla="*/ 193613 h 2519767"/>
              <a:gd name="connsiteX2" fmla="*/ 3047516 w 3615639"/>
              <a:gd name="connsiteY2" fmla="*/ 127476 h 2519767"/>
              <a:gd name="connsiteX3" fmla="*/ 3615639 w 3615639"/>
              <a:gd name="connsiteY3" fmla="*/ 2507088 h 2519767"/>
              <a:gd name="connsiteX0" fmla="*/ 0 w 3562254"/>
              <a:gd name="connsiteY0" fmla="*/ 2519767 h 2519767"/>
              <a:gd name="connsiteX1" fmla="*/ 5726 w 3562254"/>
              <a:gd name="connsiteY1" fmla="*/ 193613 h 2519767"/>
              <a:gd name="connsiteX2" fmla="*/ 2994131 w 3562254"/>
              <a:gd name="connsiteY2" fmla="*/ 127476 h 2519767"/>
              <a:gd name="connsiteX3" fmla="*/ 3562254 w 3562254"/>
              <a:gd name="connsiteY3" fmla="*/ 2507088 h 2519767"/>
              <a:gd name="connsiteX0" fmla="*/ 0 w 3562254"/>
              <a:gd name="connsiteY0" fmla="*/ 2519767 h 2519767"/>
              <a:gd name="connsiteX1" fmla="*/ 5726 w 3562254"/>
              <a:gd name="connsiteY1" fmla="*/ 193613 h 2519767"/>
              <a:gd name="connsiteX2" fmla="*/ 2994131 w 3562254"/>
              <a:gd name="connsiteY2" fmla="*/ 127476 h 2519767"/>
              <a:gd name="connsiteX3" fmla="*/ 3562254 w 3562254"/>
              <a:gd name="connsiteY3" fmla="*/ 2507088 h 2519767"/>
              <a:gd name="connsiteX0" fmla="*/ 0 w 3562254"/>
              <a:gd name="connsiteY0" fmla="*/ 2392291 h 2392291"/>
              <a:gd name="connsiteX1" fmla="*/ 5726 w 3562254"/>
              <a:gd name="connsiteY1" fmla="*/ 66137 h 2392291"/>
              <a:gd name="connsiteX2" fmla="*/ 2994131 w 3562254"/>
              <a:gd name="connsiteY2" fmla="*/ 0 h 2392291"/>
              <a:gd name="connsiteX3" fmla="*/ 3562254 w 3562254"/>
              <a:gd name="connsiteY3" fmla="*/ 2379612 h 2392291"/>
              <a:gd name="connsiteX0" fmla="*/ 0 w 3562254"/>
              <a:gd name="connsiteY0" fmla="*/ 2392291 h 2392291"/>
              <a:gd name="connsiteX1" fmla="*/ 5726 w 3562254"/>
              <a:gd name="connsiteY1" fmla="*/ 66137 h 2392291"/>
              <a:gd name="connsiteX2" fmla="*/ 2994131 w 3562254"/>
              <a:gd name="connsiteY2" fmla="*/ 0 h 2392291"/>
              <a:gd name="connsiteX3" fmla="*/ 3562254 w 3562254"/>
              <a:gd name="connsiteY3" fmla="*/ 2379612 h 2392291"/>
              <a:gd name="connsiteX0" fmla="*/ 0 w 3112294"/>
              <a:gd name="connsiteY0" fmla="*/ 2392291 h 2392291"/>
              <a:gd name="connsiteX1" fmla="*/ 5726 w 3112294"/>
              <a:gd name="connsiteY1" fmla="*/ 66137 h 2392291"/>
              <a:gd name="connsiteX2" fmla="*/ 2994131 w 3112294"/>
              <a:gd name="connsiteY2" fmla="*/ 0 h 2392291"/>
              <a:gd name="connsiteX3" fmla="*/ 3112294 w 3112294"/>
              <a:gd name="connsiteY3" fmla="*/ 2379612 h 2392291"/>
              <a:gd name="connsiteX0" fmla="*/ 0 w 3112294"/>
              <a:gd name="connsiteY0" fmla="*/ 2392291 h 2392291"/>
              <a:gd name="connsiteX1" fmla="*/ 5726 w 3112294"/>
              <a:gd name="connsiteY1" fmla="*/ 66137 h 2392291"/>
              <a:gd name="connsiteX2" fmla="*/ 2994131 w 3112294"/>
              <a:gd name="connsiteY2" fmla="*/ 0 h 2392291"/>
              <a:gd name="connsiteX3" fmla="*/ 3112294 w 3112294"/>
              <a:gd name="connsiteY3" fmla="*/ 2379612 h 2392291"/>
              <a:gd name="connsiteX0" fmla="*/ 0 w 3058909"/>
              <a:gd name="connsiteY0" fmla="*/ 2392291 h 2392291"/>
              <a:gd name="connsiteX1" fmla="*/ 5726 w 3058909"/>
              <a:gd name="connsiteY1" fmla="*/ 66137 h 2392291"/>
              <a:gd name="connsiteX2" fmla="*/ 2994131 w 3058909"/>
              <a:gd name="connsiteY2" fmla="*/ 0 h 2392291"/>
              <a:gd name="connsiteX3" fmla="*/ 3058909 w 3058909"/>
              <a:gd name="connsiteY3" fmla="*/ 2379612 h 2392291"/>
              <a:gd name="connsiteX0" fmla="*/ 0 w 3081788"/>
              <a:gd name="connsiteY0" fmla="*/ 2392291 h 2392291"/>
              <a:gd name="connsiteX1" fmla="*/ 5726 w 3081788"/>
              <a:gd name="connsiteY1" fmla="*/ 66137 h 2392291"/>
              <a:gd name="connsiteX2" fmla="*/ 2994131 w 3081788"/>
              <a:gd name="connsiteY2" fmla="*/ 0 h 2392291"/>
              <a:gd name="connsiteX3" fmla="*/ 3081788 w 3081788"/>
              <a:gd name="connsiteY3" fmla="*/ 2079050 h 2392291"/>
              <a:gd name="connsiteX0" fmla="*/ 0 w 3028403"/>
              <a:gd name="connsiteY0" fmla="*/ 2392291 h 2392291"/>
              <a:gd name="connsiteX1" fmla="*/ 5726 w 3028403"/>
              <a:gd name="connsiteY1" fmla="*/ 66137 h 2392291"/>
              <a:gd name="connsiteX2" fmla="*/ 2994131 w 3028403"/>
              <a:gd name="connsiteY2" fmla="*/ 0 h 2392291"/>
              <a:gd name="connsiteX3" fmla="*/ 3028403 w 3028403"/>
              <a:gd name="connsiteY3" fmla="*/ 2379612 h 2392291"/>
              <a:gd name="connsiteX0" fmla="*/ 0 w 3037119"/>
              <a:gd name="connsiteY0" fmla="*/ 2392291 h 2392291"/>
              <a:gd name="connsiteX1" fmla="*/ 5726 w 3037119"/>
              <a:gd name="connsiteY1" fmla="*/ 66137 h 2392291"/>
              <a:gd name="connsiteX2" fmla="*/ 2994131 w 3037119"/>
              <a:gd name="connsiteY2" fmla="*/ 0 h 2392291"/>
              <a:gd name="connsiteX3" fmla="*/ 3028403 w 3037119"/>
              <a:gd name="connsiteY3" fmla="*/ 2379612 h 2392291"/>
              <a:gd name="connsiteX0" fmla="*/ 0 w 3280678"/>
              <a:gd name="connsiteY0" fmla="*/ 2392291 h 2392291"/>
              <a:gd name="connsiteX1" fmla="*/ 5726 w 3280678"/>
              <a:gd name="connsiteY1" fmla="*/ 66137 h 2392291"/>
              <a:gd name="connsiteX2" fmla="*/ 2994131 w 3280678"/>
              <a:gd name="connsiteY2" fmla="*/ 0 h 2392291"/>
              <a:gd name="connsiteX3" fmla="*/ 3280076 w 3280678"/>
              <a:gd name="connsiteY3" fmla="*/ 2329519 h 2392291"/>
              <a:gd name="connsiteX0" fmla="*/ 0 w 3280616"/>
              <a:gd name="connsiteY0" fmla="*/ 2392291 h 2392291"/>
              <a:gd name="connsiteX1" fmla="*/ 5726 w 3280616"/>
              <a:gd name="connsiteY1" fmla="*/ 66137 h 2392291"/>
              <a:gd name="connsiteX2" fmla="*/ 2994131 w 3280616"/>
              <a:gd name="connsiteY2" fmla="*/ 0 h 2392291"/>
              <a:gd name="connsiteX3" fmla="*/ 3280076 w 3280616"/>
              <a:gd name="connsiteY3" fmla="*/ 2329519 h 2392291"/>
              <a:gd name="connsiteX0" fmla="*/ 0 w 3280076"/>
              <a:gd name="connsiteY0" fmla="*/ 2392291 h 2392291"/>
              <a:gd name="connsiteX1" fmla="*/ 5726 w 3280076"/>
              <a:gd name="connsiteY1" fmla="*/ 66137 h 2392291"/>
              <a:gd name="connsiteX2" fmla="*/ 2994131 w 3280076"/>
              <a:gd name="connsiteY2" fmla="*/ 0 h 2392291"/>
              <a:gd name="connsiteX3" fmla="*/ 3280076 w 3280076"/>
              <a:gd name="connsiteY3" fmla="*/ 2329519 h 2392291"/>
              <a:gd name="connsiteX0" fmla="*/ 0 w 3036030"/>
              <a:gd name="connsiteY0" fmla="*/ 2392291 h 2392291"/>
              <a:gd name="connsiteX1" fmla="*/ 5726 w 3036030"/>
              <a:gd name="connsiteY1" fmla="*/ 66137 h 2392291"/>
              <a:gd name="connsiteX2" fmla="*/ 2994131 w 3036030"/>
              <a:gd name="connsiteY2" fmla="*/ 0 h 2392291"/>
              <a:gd name="connsiteX3" fmla="*/ 3036030 w 3036030"/>
              <a:gd name="connsiteY3" fmla="*/ 2337868 h 2392291"/>
              <a:gd name="connsiteX0" fmla="*/ 0 w 3013151"/>
              <a:gd name="connsiteY0" fmla="*/ 2392291 h 2392291"/>
              <a:gd name="connsiteX1" fmla="*/ 5726 w 3013151"/>
              <a:gd name="connsiteY1" fmla="*/ 66137 h 2392291"/>
              <a:gd name="connsiteX2" fmla="*/ 2994131 w 3013151"/>
              <a:gd name="connsiteY2" fmla="*/ 0 h 2392291"/>
              <a:gd name="connsiteX3" fmla="*/ 3013151 w 3013151"/>
              <a:gd name="connsiteY3" fmla="*/ 2346217 h 2392291"/>
              <a:gd name="connsiteX0" fmla="*/ 0 w 3013151"/>
              <a:gd name="connsiteY0" fmla="*/ 2392291 h 2392291"/>
              <a:gd name="connsiteX1" fmla="*/ 5726 w 3013151"/>
              <a:gd name="connsiteY1" fmla="*/ 66137 h 2392291"/>
              <a:gd name="connsiteX2" fmla="*/ 2994131 w 3013151"/>
              <a:gd name="connsiteY2" fmla="*/ 0 h 2392291"/>
              <a:gd name="connsiteX3" fmla="*/ 3013151 w 3013151"/>
              <a:gd name="connsiteY3" fmla="*/ 2346217 h 2392291"/>
              <a:gd name="connsiteX0" fmla="*/ 0 w 3013151"/>
              <a:gd name="connsiteY0" fmla="*/ 2412390 h 2412390"/>
              <a:gd name="connsiteX1" fmla="*/ 5726 w 3013151"/>
              <a:gd name="connsiteY1" fmla="*/ 52840 h 2412390"/>
              <a:gd name="connsiteX2" fmla="*/ 2994131 w 3013151"/>
              <a:gd name="connsiteY2" fmla="*/ 20099 h 2412390"/>
              <a:gd name="connsiteX3" fmla="*/ 3013151 w 3013151"/>
              <a:gd name="connsiteY3" fmla="*/ 2366316 h 2412390"/>
              <a:gd name="connsiteX0" fmla="*/ 0 w 3013151"/>
              <a:gd name="connsiteY0" fmla="*/ 2392291 h 2392291"/>
              <a:gd name="connsiteX1" fmla="*/ 5726 w 3013151"/>
              <a:gd name="connsiteY1" fmla="*/ 32741 h 2392291"/>
              <a:gd name="connsiteX2" fmla="*/ 2994131 w 3013151"/>
              <a:gd name="connsiteY2" fmla="*/ 0 h 2392291"/>
              <a:gd name="connsiteX3" fmla="*/ 3013151 w 3013151"/>
              <a:gd name="connsiteY3" fmla="*/ 2346217 h 2392291"/>
              <a:gd name="connsiteX0" fmla="*/ 9527 w 3007425"/>
              <a:gd name="connsiteY0" fmla="*/ 2392291 h 2392291"/>
              <a:gd name="connsiteX1" fmla="*/ 0 w 3007425"/>
              <a:gd name="connsiteY1" fmla="*/ 32741 h 2392291"/>
              <a:gd name="connsiteX2" fmla="*/ 2988405 w 3007425"/>
              <a:gd name="connsiteY2" fmla="*/ 0 h 2392291"/>
              <a:gd name="connsiteX3" fmla="*/ 3007425 w 3007425"/>
              <a:gd name="connsiteY3" fmla="*/ 2346217 h 2392291"/>
              <a:gd name="connsiteX0" fmla="*/ 9527 w 2994964"/>
              <a:gd name="connsiteY0" fmla="*/ 2392291 h 2392291"/>
              <a:gd name="connsiteX1" fmla="*/ 0 w 2994964"/>
              <a:gd name="connsiteY1" fmla="*/ 32741 h 2392291"/>
              <a:gd name="connsiteX2" fmla="*/ 2988405 w 2994964"/>
              <a:gd name="connsiteY2" fmla="*/ 0 h 2392291"/>
              <a:gd name="connsiteX3" fmla="*/ 2992172 w 2994964"/>
              <a:gd name="connsiteY3" fmla="*/ 2371263 h 2392291"/>
              <a:gd name="connsiteX0" fmla="*/ 9527 w 3022677"/>
              <a:gd name="connsiteY0" fmla="*/ 2392291 h 2392291"/>
              <a:gd name="connsiteX1" fmla="*/ 0 w 3022677"/>
              <a:gd name="connsiteY1" fmla="*/ 32741 h 2392291"/>
              <a:gd name="connsiteX2" fmla="*/ 2988405 w 3022677"/>
              <a:gd name="connsiteY2" fmla="*/ 0 h 2392291"/>
              <a:gd name="connsiteX3" fmla="*/ 3022677 w 3022677"/>
              <a:gd name="connsiteY3" fmla="*/ 2387961 h 2392291"/>
              <a:gd name="connsiteX0" fmla="*/ 9527 w 3022677"/>
              <a:gd name="connsiteY0" fmla="*/ 2392291 h 2392291"/>
              <a:gd name="connsiteX1" fmla="*/ 0 w 3022677"/>
              <a:gd name="connsiteY1" fmla="*/ 32741 h 2392291"/>
              <a:gd name="connsiteX2" fmla="*/ 2988405 w 3022677"/>
              <a:gd name="connsiteY2" fmla="*/ 0 h 2392291"/>
              <a:gd name="connsiteX3" fmla="*/ 3022677 w 3022677"/>
              <a:gd name="connsiteY3" fmla="*/ 2387961 h 2392291"/>
              <a:gd name="connsiteX0" fmla="*/ 0 w 3040606"/>
              <a:gd name="connsiteY0" fmla="*/ 2392291 h 2392291"/>
              <a:gd name="connsiteX1" fmla="*/ 17929 w 3040606"/>
              <a:gd name="connsiteY1" fmla="*/ 32741 h 2392291"/>
              <a:gd name="connsiteX2" fmla="*/ 3006334 w 3040606"/>
              <a:gd name="connsiteY2" fmla="*/ 0 h 2392291"/>
              <a:gd name="connsiteX3" fmla="*/ 3040606 w 3040606"/>
              <a:gd name="connsiteY3" fmla="*/ 2387961 h 2392291"/>
              <a:gd name="connsiteX0" fmla="*/ 9526 w 3022677"/>
              <a:gd name="connsiteY0" fmla="*/ 2392291 h 2392291"/>
              <a:gd name="connsiteX1" fmla="*/ 0 w 3022677"/>
              <a:gd name="connsiteY1" fmla="*/ 32741 h 2392291"/>
              <a:gd name="connsiteX2" fmla="*/ 2988405 w 3022677"/>
              <a:gd name="connsiteY2" fmla="*/ 0 h 2392291"/>
              <a:gd name="connsiteX3" fmla="*/ 3022677 w 3022677"/>
              <a:gd name="connsiteY3" fmla="*/ 2387961 h 2392291"/>
              <a:gd name="connsiteX0" fmla="*/ 9526 w 2993709"/>
              <a:gd name="connsiteY0" fmla="*/ 2392291 h 2392291"/>
              <a:gd name="connsiteX1" fmla="*/ 0 w 2993709"/>
              <a:gd name="connsiteY1" fmla="*/ 32741 h 2392291"/>
              <a:gd name="connsiteX2" fmla="*/ 2988405 w 2993709"/>
              <a:gd name="connsiteY2" fmla="*/ 0 h 2392291"/>
              <a:gd name="connsiteX3" fmla="*/ 2982198 w 2993709"/>
              <a:gd name="connsiteY3" fmla="*/ 2387961 h 2392291"/>
              <a:gd name="connsiteX0" fmla="*/ 9526 w 3022677"/>
              <a:gd name="connsiteY0" fmla="*/ 2392291 h 2413008"/>
              <a:gd name="connsiteX1" fmla="*/ 0 w 3022677"/>
              <a:gd name="connsiteY1" fmla="*/ 32741 h 2413008"/>
              <a:gd name="connsiteX2" fmla="*/ 2988405 w 3022677"/>
              <a:gd name="connsiteY2" fmla="*/ 0 h 2413008"/>
              <a:gd name="connsiteX3" fmla="*/ 3022677 w 3022677"/>
              <a:gd name="connsiteY3" fmla="*/ 2413008 h 2413008"/>
              <a:gd name="connsiteX0" fmla="*/ 9526 w 3208543"/>
              <a:gd name="connsiteY0" fmla="*/ 2392291 h 2561156"/>
              <a:gd name="connsiteX1" fmla="*/ 0 w 3208543"/>
              <a:gd name="connsiteY1" fmla="*/ 32741 h 2561156"/>
              <a:gd name="connsiteX2" fmla="*/ 2988405 w 3208543"/>
              <a:gd name="connsiteY2" fmla="*/ 0 h 2561156"/>
              <a:gd name="connsiteX3" fmla="*/ 2981686 w 3208543"/>
              <a:gd name="connsiteY3" fmla="*/ 2372390 h 2561156"/>
              <a:gd name="connsiteX4" fmla="*/ 3022677 w 3208543"/>
              <a:gd name="connsiteY4" fmla="*/ 2413008 h 2561156"/>
              <a:gd name="connsiteX0" fmla="*/ 9526 w 3022677"/>
              <a:gd name="connsiteY0" fmla="*/ 2392291 h 2561157"/>
              <a:gd name="connsiteX1" fmla="*/ 0 w 3022677"/>
              <a:gd name="connsiteY1" fmla="*/ 32741 h 2561157"/>
              <a:gd name="connsiteX2" fmla="*/ 2988405 w 3022677"/>
              <a:gd name="connsiteY2" fmla="*/ 0 h 2561157"/>
              <a:gd name="connsiteX3" fmla="*/ 2981686 w 3022677"/>
              <a:gd name="connsiteY3" fmla="*/ 2372390 h 2561157"/>
              <a:gd name="connsiteX4" fmla="*/ 3022677 w 3022677"/>
              <a:gd name="connsiteY4" fmla="*/ 2413008 h 2561157"/>
              <a:gd name="connsiteX0" fmla="*/ 9526 w 2988466"/>
              <a:gd name="connsiteY0" fmla="*/ 2392291 h 2392291"/>
              <a:gd name="connsiteX1" fmla="*/ 0 w 2988466"/>
              <a:gd name="connsiteY1" fmla="*/ 32741 h 2392291"/>
              <a:gd name="connsiteX2" fmla="*/ 2988405 w 2988466"/>
              <a:gd name="connsiteY2" fmla="*/ 0 h 2392291"/>
              <a:gd name="connsiteX3" fmla="*/ 2981686 w 2988466"/>
              <a:gd name="connsiteY3" fmla="*/ 2372390 h 2392291"/>
              <a:gd name="connsiteX0" fmla="*/ 9526 w 2983442"/>
              <a:gd name="connsiteY0" fmla="*/ 2360983 h 2360983"/>
              <a:gd name="connsiteX1" fmla="*/ 0 w 2983442"/>
              <a:gd name="connsiteY1" fmla="*/ 1433 h 2360983"/>
              <a:gd name="connsiteX2" fmla="*/ 2983346 w 2983442"/>
              <a:gd name="connsiteY2" fmla="*/ 0 h 2360983"/>
              <a:gd name="connsiteX3" fmla="*/ 2981686 w 2983442"/>
              <a:gd name="connsiteY3" fmla="*/ 2341082 h 236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442" h="2360983">
                <a:moveTo>
                  <a:pt x="9526" y="2360983"/>
                </a:moveTo>
                <a:cubicBezTo>
                  <a:pt x="20736" y="2208986"/>
                  <a:pt x="136" y="590296"/>
                  <a:pt x="0" y="1433"/>
                </a:cubicBezTo>
                <a:cubicBezTo>
                  <a:pt x="668074" y="-7944"/>
                  <a:pt x="-10463" y="68047"/>
                  <a:pt x="2983346" y="0"/>
                </a:cubicBezTo>
                <a:cubicBezTo>
                  <a:pt x="2984426" y="705115"/>
                  <a:pt x="2975974" y="1938914"/>
                  <a:pt x="2981686" y="234108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43608" y="1022738"/>
            <a:ext cx="0" cy="2249851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Прямоугольник 233"/>
              <p:cNvSpPr/>
              <p:nvPr/>
            </p:nvSpPr>
            <p:spPr>
              <a:xfrm>
                <a:off x="4640004" y="3162994"/>
                <a:ext cx="41492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ru-RU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4" name="Прямоугольник 2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04" y="3162994"/>
                <a:ext cx="414921" cy="4531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91780" y="573530"/>
                <a:ext cx="5432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sz="2000" i="1" dirty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573530"/>
                <a:ext cx="54322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>
            <a:off x="1408360" y="920748"/>
            <a:ext cx="280024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Прямоугольник 235"/>
              <p:cNvSpPr/>
              <p:nvPr/>
            </p:nvSpPr>
            <p:spPr>
              <a:xfrm>
                <a:off x="5471456" y="2101923"/>
                <a:ext cx="6228977" cy="159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cs typeface="Arial" pitchFamily="34" charset="0"/>
                  </a:rPr>
                  <a:t>Условие первого минимума огибающей биений одинаковое для всех пар:</a:t>
                </a:r>
              </a:p>
              <a:p>
                <a:pPr algn="just"/>
                <a:endParaRPr lang="ru-RU" sz="2000" dirty="0" smtClean="0"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∆=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6" name="Прямоугольник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56" y="2101923"/>
                <a:ext cx="6228977" cy="1598002"/>
              </a:xfrm>
              <a:prstGeom prst="rect">
                <a:avLst/>
              </a:prstGeom>
              <a:blipFill>
                <a:blip r:embed="rId5"/>
                <a:stretch>
                  <a:fillRect l="-1077" t="-2290" r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5460877" y="766042"/>
            <a:ext cx="6390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Примем, что отдельные </a:t>
            </a:r>
            <a:r>
              <a:rPr lang="ru-RU" sz="2000" dirty="0" smtClean="0"/>
              <a:t>монохроматические </a:t>
            </a:r>
            <a:r>
              <a:rPr lang="ru-RU" sz="2000" dirty="0"/>
              <a:t>компоненты равномерно заполняют спектральный интервал </a:t>
            </a:r>
            <a:r>
              <a:rPr lang="ru-RU" sz="2000" dirty="0" smtClean="0"/>
              <a:t>шириной δ</a:t>
            </a:r>
            <a:r>
              <a:rPr lang="en-US" sz="2000" dirty="0" smtClean="0"/>
              <a:t>k</a:t>
            </a:r>
            <a:r>
              <a:rPr lang="ru-RU" sz="2000" dirty="0" smtClean="0"/>
              <a:t> </a:t>
            </a:r>
            <a:r>
              <a:rPr lang="ru-RU" sz="2000" dirty="0"/>
              <a:t>(«прямоугольный» спектральный контур линии)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Прямоугольник 244"/>
              <p:cNvSpPr/>
              <p:nvPr/>
            </p:nvSpPr>
            <p:spPr>
              <a:xfrm>
                <a:off x="3092206" y="2588934"/>
                <a:ext cx="750847" cy="369332"/>
              </a:xfrm>
              <a:prstGeom prst="rect">
                <a:avLst/>
              </a:prstGeom>
              <a:solidFill>
                <a:schemeClr val="accent4">
                  <a:alpha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ru-RU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5" name="Прямоугольник 2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06" y="2588934"/>
                <a:ext cx="75084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8" name="Прямая со стрелкой 247"/>
          <p:cNvCxnSpPr/>
          <p:nvPr/>
        </p:nvCxnSpPr>
        <p:spPr>
          <a:xfrm>
            <a:off x="2771450" y="2590032"/>
            <a:ext cx="136537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92" y="3294223"/>
            <a:ext cx="3963513" cy="161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58255" y="3699925"/>
            <a:ext cx="258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a typeface="Cambria Math"/>
                <a:cs typeface="Arial" pitchFamily="34" charset="0"/>
              </a:rPr>
              <a:t>Длина когерентности:</a:t>
            </a:r>
            <a:endParaRPr lang="en-US" sz="2000" dirty="0" smtClean="0">
              <a:ea typeface="Cambria Math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716984" y="4178498"/>
                <a:ext cx="1878014" cy="70987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ког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984" y="4178498"/>
                <a:ext cx="1878014" cy="709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Стрелка вниз 248"/>
          <p:cNvSpPr/>
          <p:nvPr/>
        </p:nvSpPr>
        <p:spPr>
          <a:xfrm>
            <a:off x="3296194" y="3335708"/>
            <a:ext cx="256996" cy="633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44535" y="4857729"/>
            <a:ext cx="5358433" cy="2086357"/>
            <a:chOff x="2574196" y="2153833"/>
            <a:chExt cx="5681538" cy="5227172"/>
          </a:xfrm>
        </p:grpSpPr>
        <p:pic>
          <p:nvPicPr>
            <p:cNvPr id="68" name="Picture 3" descr="E:\dan_Yandex_disk\YandexDisk\РАБОТА\Справочные данные\Рисунки и сигналы\Автокор функиця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839" y="2538761"/>
              <a:ext cx="5625895" cy="4219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2574196" y="2799044"/>
              <a:ext cx="756934" cy="3959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Прямоугольник 69"/>
                <p:cNvSpPr/>
                <p:nvPr/>
              </p:nvSpPr>
              <p:spPr>
                <a:xfrm>
                  <a:off x="3426164" y="5910497"/>
                  <a:ext cx="689035" cy="100243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cs typeface="Open Sans Light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  <a:ea typeface="Cambria Math"/>
                                <a:cs typeface="Open Sans Light" charset="0"/>
                              </a:rPr>
                              <m:t>∆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  <a:ea typeface="Cambria Math"/>
                                <a:cs typeface="Open Sans Light" charset="0"/>
                              </a:rPr>
                              <m:t>ког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70" name="Прямоугольник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164" y="5910497"/>
                  <a:ext cx="689035" cy="100243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Прямая со стрелкой 70"/>
            <p:cNvCxnSpPr/>
            <p:nvPr/>
          </p:nvCxnSpPr>
          <p:spPr>
            <a:xfrm>
              <a:off x="3316433" y="5949686"/>
              <a:ext cx="8115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16200000">
              <a:off x="881947" y="4194706"/>
              <a:ext cx="4451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Интенсивность</a:t>
              </a:r>
              <a:endParaRPr lang="ru-RU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753995" y="3091594"/>
              <a:ext cx="1724853" cy="1445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874849" y="4578651"/>
              <a:ext cx="1724853" cy="144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Прямоугольник 74"/>
                <p:cNvSpPr/>
                <p:nvPr/>
              </p:nvSpPr>
              <p:spPr>
                <a:xfrm>
                  <a:off x="4170933" y="6378567"/>
                  <a:ext cx="2145321" cy="10024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ru-RU" sz="2000" dirty="0" smtClean="0">
                      <a:solidFill>
                        <a:schemeClr val="tx1"/>
                      </a:solidFill>
                      <a:ea typeface="Open Sans Light" charset="0"/>
                      <a:cs typeface="Open Sans Light" charset="0"/>
                    </a:rPr>
                    <a:t>Разность хода </a:t>
                  </a:r>
                  <a14:m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Open Sans Light" charset="0"/>
                        </a:rPr>
                        <m:t>∆</m:t>
                      </m:r>
                    </m:oMath>
                  </a14:m>
                  <a:endParaRPr lang="ru-RU" sz="2000" dirty="0" smtClean="0">
                    <a:solidFill>
                      <a:schemeClr val="tx1"/>
                    </a:solidFill>
                    <a:ea typeface="Open Sans Light" charset="0"/>
                    <a:cs typeface="Open Sans Light" charset="0"/>
                  </a:endParaRPr>
                </a:p>
              </p:txBody>
            </p:sp>
          </mc:Choice>
          <mc:Fallback xmlns="">
            <p:sp>
              <p:nvSpPr>
                <p:cNvPr id="75" name="Прямоугольник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933" y="6378567"/>
                  <a:ext cx="2145321" cy="100243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323"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Прямоугольник 27"/>
          <p:cNvSpPr/>
          <p:nvPr/>
        </p:nvSpPr>
        <p:spPr>
          <a:xfrm>
            <a:off x="5702968" y="5059489"/>
            <a:ext cx="6364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Arial" pitchFamily="34" charset="0"/>
              </a:rPr>
              <a:t>Длина когерентности численно равна </a:t>
            </a:r>
            <a:r>
              <a:rPr lang="ru-RU" sz="2000" dirty="0" smtClean="0">
                <a:cs typeface="Arial" pitchFamily="34" charset="0"/>
              </a:rPr>
              <a:t>минимальной оптической разности хода, при которой контраст интерференционной картины в интерферометре уменьшается до нуля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9867" y="1188490"/>
            <a:ext cx="5435601" cy="2521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15778" y="37628"/>
            <a:ext cx="10588441" cy="1254311"/>
          </a:xfrm>
        </p:spPr>
        <p:txBody>
          <a:bodyPr>
            <a:noAutofit/>
          </a:bodyPr>
          <a:lstStyle/>
          <a:p>
            <a:r>
              <a:rPr lang="ru-RU" dirty="0" smtClean="0"/>
              <a:t>Модель </a:t>
            </a:r>
            <a:r>
              <a:rPr lang="ru-RU" dirty="0"/>
              <a:t>хаотической последовательности волновых цугов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689780" y="1643656"/>
            <a:ext cx="537504" cy="24052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88" y="2011213"/>
            <a:ext cx="1205143" cy="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5041529" y="2055122"/>
            <a:ext cx="537504" cy="24052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0" y="1591361"/>
            <a:ext cx="1302186" cy="3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41953" y="1398779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4400" y="1972772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22441" y="1332140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9342" y="1458912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24247" y="1796427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24248" y="2415669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04736" y="2320475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32098" y="3077141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132055" y="1886841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1637" y="2502770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357595" y="2807319"/>
            <a:ext cx="119343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63769" y="2818341"/>
                <a:ext cx="1417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  <a:ea typeface="Cambria Math"/>
                          <a:cs typeface="Open Sans Light" charset="0"/>
                        </a:rPr>
                        <m:t>Длина цуга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69" y="2818341"/>
                <a:ext cx="141737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1288913" y="2977567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796840" y="2867360"/>
            <a:ext cx="364590" cy="3645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95" y="2389247"/>
            <a:ext cx="1193432" cy="3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PC-203\Downloads\feynman-wave-3088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30" y="2014251"/>
            <a:ext cx="1291464" cy="3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 вправо 37"/>
          <p:cNvSpPr/>
          <p:nvPr/>
        </p:nvSpPr>
        <p:spPr>
          <a:xfrm>
            <a:off x="4748713" y="2444541"/>
            <a:ext cx="537504" cy="24052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8" y="4872535"/>
            <a:ext cx="7328327" cy="17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069326" y="4205470"/>
            <a:ext cx="1749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Полная </a:t>
            </a:r>
          </a:p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когерентность</a:t>
            </a:r>
            <a:endParaRPr lang="en-US" sz="2000" dirty="0" smtClean="0">
              <a:ea typeface="Cambria Math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9532" y="4166548"/>
            <a:ext cx="1749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Частичная </a:t>
            </a:r>
          </a:p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когерентность</a:t>
            </a:r>
            <a:endParaRPr lang="en-US" sz="2000" dirty="0" smtClean="0">
              <a:ea typeface="Cambria Math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61057" y="4157851"/>
            <a:ext cx="1766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Отсутствие </a:t>
            </a:r>
          </a:p>
          <a:p>
            <a:pPr algn="ctr"/>
            <a:r>
              <a:rPr lang="ru-RU" sz="2000" dirty="0" smtClean="0">
                <a:ea typeface="Cambria Math"/>
                <a:cs typeface="Arial" pitchFamily="34" charset="0"/>
              </a:rPr>
              <a:t>когерентности</a:t>
            </a:r>
            <a:endParaRPr lang="en-US" sz="2000" dirty="0" smtClean="0">
              <a:ea typeface="Cambria Math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5468" y="1031006"/>
            <a:ext cx="63765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Различные </a:t>
            </a:r>
            <a:r>
              <a:rPr lang="ru-RU" sz="2200" dirty="0"/>
              <a:t>атомы источника испускают отдельные цуги волн независимо друг от друга в случайные моменты </a:t>
            </a:r>
            <a:r>
              <a:rPr lang="ru-RU" sz="2200" dirty="0" smtClean="0"/>
              <a:t>времени.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Каждый волновой цуг в интерференционном опыте </a:t>
            </a:r>
            <a:r>
              <a:rPr lang="ru-RU" sz="2200" dirty="0" smtClean="0"/>
              <a:t>делится на два цуга,  между которыми возможна интерференция.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>
                <a:ea typeface="Cambria Math"/>
                <a:cs typeface="Arial" pitchFamily="34" charset="0"/>
              </a:rPr>
              <a:t>Длина когерентности равна длине волнового цуга </a:t>
            </a:r>
            <a:endParaRPr lang="en-US" sz="2200" dirty="0">
              <a:ea typeface="Cambria Math"/>
              <a:cs typeface="Arial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00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1723" y="3644789"/>
            <a:ext cx="4913580" cy="1004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9764" y="-3276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Корреляционная функция и теорема Винера-</a:t>
            </a:r>
            <a:r>
              <a:rPr lang="ru-RU" sz="4000" dirty="0" err="1" smtClean="0"/>
              <a:t>Хинчина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2" y="1852155"/>
            <a:ext cx="3724915" cy="39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61" y="3747767"/>
            <a:ext cx="1650737" cy="46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6356" y="3815513"/>
            <a:ext cx="30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п</a:t>
            </a:r>
            <a:r>
              <a:rPr lang="ru-RU" sz="2000" dirty="0" smtClean="0"/>
              <a:t>олная когерентность</a:t>
            </a:r>
            <a:endParaRPr lang="ru-RU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15" y="4306612"/>
            <a:ext cx="1343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94965" y="4184851"/>
            <a:ext cx="30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колебания независимы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542482" y="1056557"/>
                <a:ext cx="4888902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Arial" pitchFamily="34" charset="0"/>
                        </a:rPr>
                        <m:t>𝐸</m:t>
                      </m:r>
                      <m:r>
                        <a:rPr lang="en-US" sz="240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i="1" dirty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𝜑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))</m:t>
                          </m:r>
                        </m:sup>
                      </m:sSup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,  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𝜏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  <a:cs typeface="Arial" pitchFamily="34" charset="0"/>
                  </a:rPr>
                  <a:t>)</a:t>
                </a:r>
                <a:endParaRPr lang="ru-RU" sz="2400" b="0" i="1" dirty="0" smtClean="0"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𝛾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ru-RU" sz="2400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ru-RU" sz="2400" i="1">
                                  <a:latin typeface="Cambria Math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sz="2400" dirty="0"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Re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ru-RU" sz="2400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482" y="1056557"/>
                <a:ext cx="4888902" cy="2653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42482" y="5227020"/>
            <a:ext cx="3624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Теорема Винера-</a:t>
            </a:r>
            <a:r>
              <a:rPr lang="ru-RU" sz="2400" b="1" dirty="0" err="1"/>
              <a:t>Хинчина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26" y="5643312"/>
            <a:ext cx="436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1.wp.com/infiber.ru/assets/images/kartinki_dlya_statej/optical_fiber/stupenchatyj_i_gradientnyj_profil_opticheskogo_volok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open.spbstu.ru/wp-content/uploads/2016/04/Fiber_optic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9764" y="-32763"/>
            <a:ext cx="9110618" cy="1254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Фурье-спектрометр</a:t>
            </a:r>
            <a:endParaRPr lang="ru-RU" sz="4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C8962-9016-0842-98D1-121AC9E687B1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3" y="685800"/>
            <a:ext cx="4023301" cy="558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0" y="882174"/>
            <a:ext cx="6492124" cy="103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1" y="3086820"/>
            <a:ext cx="3484684" cy="377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4190" y="4585903"/>
            <a:ext cx="424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Спектр источника находится через. преобразование Фурье: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13" y="5314668"/>
            <a:ext cx="3067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4190" y="1918217"/>
                <a:ext cx="65466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При движении одного из зеркал интерферометра с постоянной скоростью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ru-RU" sz="2000" dirty="0" smtClean="0"/>
                  <a:t>, переменная составляющая регистрируемого сигнала представляет собой реальную часть коэффициента корреляции</a:t>
                </a:r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90" y="1918217"/>
                <a:ext cx="6546641" cy="1323439"/>
              </a:xfrm>
              <a:prstGeom prst="rect">
                <a:avLst/>
              </a:prstGeom>
              <a:blipFill rotWithShape="1">
                <a:blip r:embed="rId7"/>
                <a:stretch>
                  <a:fillRect l="-1024" t="-2304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887413" y="3446691"/>
                <a:ext cx="3365986" cy="9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𝐼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Arial" pitchFamily="34" charset="0"/>
                        </a:rPr>
                        <m:t>Re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𝛾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ru-RU" sz="2000" dirty="0" smtClean="0">
                  <a:ea typeface="Cambria Math" panose="02040503050406030204" pitchFamily="18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𝐹</m:t>
                    </m:r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2000" i="1" dirty="0" smtClean="0">
                        <a:latin typeface="Cambria Math"/>
                        <a:cs typeface="Arial" pitchFamily="34" charset="0"/>
                      </a:rPr>
                      <m:t>)~</m:t>
                    </m:r>
                  </m:oMath>
                </a14:m>
                <a:r>
                  <a:rPr lang="en-US" sz="20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itchFamily="34" charset="0"/>
                      </a:rPr>
                      <m:t>Re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𝛾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𝜏</m:t>
                        </m:r>
                      </m:e>
                    </m:d>
                  </m:oMath>
                </a14:m>
                <a:endParaRPr lang="ru-RU" sz="20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413" y="3446691"/>
                <a:ext cx="3365986" cy="976999"/>
              </a:xfrm>
              <a:prstGeom prst="rect">
                <a:avLst/>
              </a:prstGeom>
              <a:blipFill rotWithShape="1">
                <a:blip r:embed="rId8"/>
                <a:stretch>
                  <a:fillRect b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6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10856</TotalTime>
  <Words>1095</Words>
  <Application>Microsoft Office PowerPoint</Application>
  <PresentationFormat>Произвольный</PresentationFormat>
  <Paragraphs>196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План выступления</vt:lpstr>
      <vt:lpstr>Введение</vt:lpstr>
      <vt:lpstr>Продольная когерентность</vt:lpstr>
      <vt:lpstr>Презентация PowerPoint</vt:lpstr>
      <vt:lpstr>Оценка длины когерентности</vt:lpstr>
      <vt:lpstr>Модель хаотической последовательности волновых цугов </vt:lpstr>
      <vt:lpstr>Корреляционная функция и теорема Винера-Хинчина</vt:lpstr>
      <vt:lpstr>Фурье-спектрометр</vt:lpstr>
      <vt:lpstr>Длина когерентности некоторых  источников</vt:lpstr>
      <vt:lpstr>Оптическая когерентная томография</vt:lpstr>
      <vt:lpstr>Оптический профилометр</vt:lpstr>
      <vt:lpstr>Тандемная низкокогерентная интерферометрия </vt:lpstr>
      <vt:lpstr>Пространственная когерентность</vt:lpstr>
      <vt:lpstr>Теорема Ван Циттерта-Цернике </vt:lpstr>
      <vt:lpstr>Звездный интерферометр Майкельсона  </vt:lpstr>
      <vt:lpstr>Звездный интерферометр Майкельсона </vt:lpstr>
      <vt:lpstr>Интерферометр интенсивности</vt:lpstr>
      <vt:lpstr>Интерферометр интенсивности</vt:lpstr>
      <vt:lpstr>Интерферометр интенсивности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PC-203</cp:lastModifiedBy>
  <cp:revision>566</cp:revision>
  <dcterms:created xsi:type="dcterms:W3CDTF">2016-05-10T19:05:21Z</dcterms:created>
  <dcterms:modified xsi:type="dcterms:W3CDTF">2022-03-25T12:16:04Z</dcterms:modified>
</cp:coreProperties>
</file>