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57" r:id="rId3"/>
    <p:sldId id="259" r:id="rId4"/>
    <p:sldId id="271" r:id="rId5"/>
    <p:sldId id="258" r:id="rId6"/>
    <p:sldId id="261" r:id="rId7"/>
    <p:sldId id="262" r:id="rId8"/>
    <p:sldId id="260" r:id="rId9"/>
    <p:sldId id="272" r:id="rId10"/>
    <p:sldId id="269" r:id="rId11"/>
    <p:sldId id="273" r:id="rId12"/>
    <p:sldId id="263" r:id="rId13"/>
    <p:sldId id="282" r:id="rId14"/>
    <p:sldId id="279" r:id="rId15"/>
    <p:sldId id="28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051" autoAdjust="0"/>
  </p:normalViewPr>
  <p:slideViewPr>
    <p:cSldViewPr>
      <p:cViewPr varScale="1">
        <p:scale>
          <a:sx n="89" d="100"/>
          <a:sy n="89" d="100"/>
        </p:scale>
        <p:origin x="-6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57162547435707"/>
          <c:y val="4.4595185492037191E-2"/>
          <c:w val="0.81408518994067658"/>
          <c:h val="0.8578035080911157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Лист2!$E$1:$E$4</c:f>
              <c:strCache>
                <c:ptCount val="4"/>
                <c:pt idx="0">
                  <c:v>0,002</c:v>
                </c:pt>
                <c:pt idx="1">
                  <c:v>0,003</c:v>
                </c:pt>
                <c:pt idx="2">
                  <c:v>3,00E-03</c:v>
                </c:pt>
                <c:pt idx="3">
                  <c:v>0,004</c:v>
                </c:pt>
              </c:strCache>
            </c:strRef>
          </c:tx>
          <c:spPr>
            <a:ln w="38100" cap="flat" cmpd="sng" algn="ctr">
              <a:solidFill>
                <a:schemeClr val="accent1">
                  <a:alpha val="7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Лист2!$B$5:$B$6834</c:f>
              <c:numCache>
                <c:formatCode>General</c:formatCode>
                <c:ptCount val="6830"/>
                <c:pt idx="0">
                  <c:v>1.6000000000000025E-3</c:v>
                </c:pt>
                <c:pt idx="1">
                  <c:v>1.6000000000000025E-3</c:v>
                </c:pt>
                <c:pt idx="2">
                  <c:v>3.2000000000000045E-3</c:v>
                </c:pt>
                <c:pt idx="3">
                  <c:v>3.2000000000000045E-3</c:v>
                </c:pt>
                <c:pt idx="4">
                  <c:v>4.8000000000000039E-3</c:v>
                </c:pt>
                <c:pt idx="5">
                  <c:v>4.8000000000000039E-3</c:v>
                </c:pt>
                <c:pt idx="6">
                  <c:v>6.400000000000009E-3</c:v>
                </c:pt>
                <c:pt idx="7">
                  <c:v>6.400000000000009E-3</c:v>
                </c:pt>
                <c:pt idx="8">
                  <c:v>8.0000000000000106E-3</c:v>
                </c:pt>
                <c:pt idx="9">
                  <c:v>8.0000000000000106E-3</c:v>
                </c:pt>
                <c:pt idx="10">
                  <c:v>9.6000000000000096E-3</c:v>
                </c:pt>
                <c:pt idx="11">
                  <c:v>9.6000000000000096E-3</c:v>
                </c:pt>
                <c:pt idx="12">
                  <c:v>1.1200000000000019E-2</c:v>
                </c:pt>
                <c:pt idx="13">
                  <c:v>1.1200000000000019E-2</c:v>
                </c:pt>
                <c:pt idx="14">
                  <c:v>1.2800000000000014E-2</c:v>
                </c:pt>
                <c:pt idx="15">
                  <c:v>1.2800000000000014E-2</c:v>
                </c:pt>
                <c:pt idx="16">
                  <c:v>1.4400000000000008E-2</c:v>
                </c:pt>
                <c:pt idx="17">
                  <c:v>1.4400000000000008E-2</c:v>
                </c:pt>
                <c:pt idx="18">
                  <c:v>1.6000000000000021E-2</c:v>
                </c:pt>
                <c:pt idx="19">
                  <c:v>1.6000000000000021E-2</c:v>
                </c:pt>
                <c:pt idx="20">
                  <c:v>1.6000000000000021E-2</c:v>
                </c:pt>
                <c:pt idx="21">
                  <c:v>1.7600000000000025E-2</c:v>
                </c:pt>
                <c:pt idx="22">
                  <c:v>1.7600000000000025E-2</c:v>
                </c:pt>
                <c:pt idx="23">
                  <c:v>1.9200000000000019E-2</c:v>
                </c:pt>
                <c:pt idx="24">
                  <c:v>1.9200000000000019E-2</c:v>
                </c:pt>
                <c:pt idx="25">
                  <c:v>2.0799999999999999E-2</c:v>
                </c:pt>
                <c:pt idx="26">
                  <c:v>2.0799999999999999E-2</c:v>
                </c:pt>
                <c:pt idx="27">
                  <c:v>2.2400000000000038E-2</c:v>
                </c:pt>
                <c:pt idx="28">
                  <c:v>2.2400000000000038E-2</c:v>
                </c:pt>
                <c:pt idx="29">
                  <c:v>2.4000000000000018E-2</c:v>
                </c:pt>
                <c:pt idx="30">
                  <c:v>2.4000000000000018E-2</c:v>
                </c:pt>
                <c:pt idx="31">
                  <c:v>2.5600000000000022E-2</c:v>
                </c:pt>
                <c:pt idx="32">
                  <c:v>2.5600000000000022E-2</c:v>
                </c:pt>
                <c:pt idx="33">
                  <c:v>2.7200000000000026E-2</c:v>
                </c:pt>
                <c:pt idx="34">
                  <c:v>2.7200000000000026E-2</c:v>
                </c:pt>
                <c:pt idx="35">
                  <c:v>2.8799999999999999E-2</c:v>
                </c:pt>
                <c:pt idx="36">
                  <c:v>2.8799999999999999E-2</c:v>
                </c:pt>
                <c:pt idx="37">
                  <c:v>3.0400000000000028E-2</c:v>
                </c:pt>
                <c:pt idx="38">
                  <c:v>3.0400000000000028E-2</c:v>
                </c:pt>
                <c:pt idx="39">
                  <c:v>3.2000000000000042E-2</c:v>
                </c:pt>
                <c:pt idx="40">
                  <c:v>3.2000000000000042E-2</c:v>
                </c:pt>
                <c:pt idx="41">
                  <c:v>3.3600000000000012E-2</c:v>
                </c:pt>
                <c:pt idx="42">
                  <c:v>3.3600000000000012E-2</c:v>
                </c:pt>
                <c:pt idx="43">
                  <c:v>3.3600000000000012E-2</c:v>
                </c:pt>
                <c:pt idx="44">
                  <c:v>3.5200000000000037E-2</c:v>
                </c:pt>
                <c:pt idx="45">
                  <c:v>3.5200000000000037E-2</c:v>
                </c:pt>
                <c:pt idx="46">
                  <c:v>3.6800000000000034E-2</c:v>
                </c:pt>
                <c:pt idx="47">
                  <c:v>3.6800000000000034E-2</c:v>
                </c:pt>
                <c:pt idx="48">
                  <c:v>3.8400000000000038E-2</c:v>
                </c:pt>
                <c:pt idx="49">
                  <c:v>3.8400000000000038E-2</c:v>
                </c:pt>
                <c:pt idx="50">
                  <c:v>4.0000000000000049E-2</c:v>
                </c:pt>
                <c:pt idx="51">
                  <c:v>4.0000000000000049E-2</c:v>
                </c:pt>
                <c:pt idx="52">
                  <c:v>4.1599999999999998E-2</c:v>
                </c:pt>
                <c:pt idx="53">
                  <c:v>4.1599999999999998E-2</c:v>
                </c:pt>
                <c:pt idx="54">
                  <c:v>4.3200000000000002E-2</c:v>
                </c:pt>
                <c:pt idx="55">
                  <c:v>4.3200000000000002E-2</c:v>
                </c:pt>
                <c:pt idx="56">
                  <c:v>4.4800000000000076E-2</c:v>
                </c:pt>
                <c:pt idx="57">
                  <c:v>4.4800000000000076E-2</c:v>
                </c:pt>
                <c:pt idx="58">
                  <c:v>4.6400000000000004E-2</c:v>
                </c:pt>
                <c:pt idx="59">
                  <c:v>4.6400000000000004E-2</c:v>
                </c:pt>
                <c:pt idx="60">
                  <c:v>4.8000000000000036E-2</c:v>
                </c:pt>
                <c:pt idx="61">
                  <c:v>4.8000000000000036E-2</c:v>
                </c:pt>
                <c:pt idx="62">
                  <c:v>4.9600000000000033E-2</c:v>
                </c:pt>
                <c:pt idx="63">
                  <c:v>4.9600000000000033E-2</c:v>
                </c:pt>
                <c:pt idx="64">
                  <c:v>5.1200000000000002E-2</c:v>
                </c:pt>
                <c:pt idx="65">
                  <c:v>5.1200000000000002E-2</c:v>
                </c:pt>
                <c:pt idx="66">
                  <c:v>5.2800000000000076E-2</c:v>
                </c:pt>
                <c:pt idx="67">
                  <c:v>5.2800000000000076E-2</c:v>
                </c:pt>
                <c:pt idx="68">
                  <c:v>5.2800000000000076E-2</c:v>
                </c:pt>
                <c:pt idx="69">
                  <c:v>5.4400000000000066E-2</c:v>
                </c:pt>
                <c:pt idx="70">
                  <c:v>5.4400000000000066E-2</c:v>
                </c:pt>
                <c:pt idx="71">
                  <c:v>5.6000000000000022E-2</c:v>
                </c:pt>
                <c:pt idx="72">
                  <c:v>5.6000000000000022E-2</c:v>
                </c:pt>
                <c:pt idx="73">
                  <c:v>5.7600000000000033E-2</c:v>
                </c:pt>
                <c:pt idx="74">
                  <c:v>5.7600000000000033E-2</c:v>
                </c:pt>
                <c:pt idx="75">
                  <c:v>5.9200000000000037E-2</c:v>
                </c:pt>
                <c:pt idx="76">
                  <c:v>5.9200000000000037E-2</c:v>
                </c:pt>
                <c:pt idx="77">
                  <c:v>6.0800000000000055E-2</c:v>
                </c:pt>
                <c:pt idx="78">
                  <c:v>6.0800000000000055E-2</c:v>
                </c:pt>
                <c:pt idx="79">
                  <c:v>6.2400000000000067E-2</c:v>
                </c:pt>
                <c:pt idx="80">
                  <c:v>6.2400000000000067E-2</c:v>
                </c:pt>
                <c:pt idx="81">
                  <c:v>6.4000000000000085E-2</c:v>
                </c:pt>
                <c:pt idx="82">
                  <c:v>6.4000000000000085E-2</c:v>
                </c:pt>
                <c:pt idx="83">
                  <c:v>6.5600000000000033E-2</c:v>
                </c:pt>
                <c:pt idx="84">
                  <c:v>6.5600000000000033E-2</c:v>
                </c:pt>
                <c:pt idx="85">
                  <c:v>6.7200000000000024E-2</c:v>
                </c:pt>
                <c:pt idx="86">
                  <c:v>6.7200000000000024E-2</c:v>
                </c:pt>
                <c:pt idx="87">
                  <c:v>6.8800000000000056E-2</c:v>
                </c:pt>
                <c:pt idx="88">
                  <c:v>6.8800000000000056E-2</c:v>
                </c:pt>
                <c:pt idx="89">
                  <c:v>7.0400000000000074E-2</c:v>
                </c:pt>
                <c:pt idx="90">
                  <c:v>7.0400000000000074E-2</c:v>
                </c:pt>
                <c:pt idx="91">
                  <c:v>7.200000000000005E-2</c:v>
                </c:pt>
                <c:pt idx="92">
                  <c:v>7.200000000000005E-2</c:v>
                </c:pt>
                <c:pt idx="93">
                  <c:v>7.200000000000005E-2</c:v>
                </c:pt>
                <c:pt idx="94">
                  <c:v>7.3600000000000013E-2</c:v>
                </c:pt>
                <c:pt idx="95">
                  <c:v>7.3600000000000013E-2</c:v>
                </c:pt>
                <c:pt idx="96">
                  <c:v>7.5200000000000031E-2</c:v>
                </c:pt>
                <c:pt idx="97">
                  <c:v>7.5200000000000031E-2</c:v>
                </c:pt>
                <c:pt idx="98">
                  <c:v>7.6800000000000077E-2</c:v>
                </c:pt>
                <c:pt idx="99">
                  <c:v>7.6800000000000077E-2</c:v>
                </c:pt>
                <c:pt idx="100">
                  <c:v>7.8400000000000067E-2</c:v>
                </c:pt>
                <c:pt idx="101">
                  <c:v>7.8400000000000067E-2</c:v>
                </c:pt>
                <c:pt idx="102">
                  <c:v>8.0000000000000099E-2</c:v>
                </c:pt>
                <c:pt idx="103">
                  <c:v>8.0000000000000099E-2</c:v>
                </c:pt>
                <c:pt idx="104">
                  <c:v>8.1600000000000047E-2</c:v>
                </c:pt>
                <c:pt idx="105">
                  <c:v>8.1600000000000047E-2</c:v>
                </c:pt>
                <c:pt idx="106">
                  <c:v>8.3200000000000066E-2</c:v>
                </c:pt>
                <c:pt idx="107">
                  <c:v>8.3200000000000066E-2</c:v>
                </c:pt>
                <c:pt idx="108">
                  <c:v>8.4800000000000098E-2</c:v>
                </c:pt>
                <c:pt idx="109">
                  <c:v>8.4800000000000098E-2</c:v>
                </c:pt>
                <c:pt idx="110">
                  <c:v>8.6400000000000018E-2</c:v>
                </c:pt>
                <c:pt idx="111">
                  <c:v>8.6400000000000018E-2</c:v>
                </c:pt>
                <c:pt idx="112">
                  <c:v>8.800000000000012E-2</c:v>
                </c:pt>
                <c:pt idx="113">
                  <c:v>8.800000000000012E-2</c:v>
                </c:pt>
                <c:pt idx="114">
                  <c:v>8.9600000000000152E-2</c:v>
                </c:pt>
                <c:pt idx="115">
                  <c:v>8.9600000000000152E-2</c:v>
                </c:pt>
                <c:pt idx="116">
                  <c:v>9.1200000000000003E-2</c:v>
                </c:pt>
                <c:pt idx="117">
                  <c:v>9.1200000000000003E-2</c:v>
                </c:pt>
                <c:pt idx="118">
                  <c:v>9.1200000000000003E-2</c:v>
                </c:pt>
                <c:pt idx="119">
                  <c:v>9.2800000000000007E-2</c:v>
                </c:pt>
                <c:pt idx="120">
                  <c:v>9.2800000000000007E-2</c:v>
                </c:pt>
                <c:pt idx="121">
                  <c:v>9.4400000000000026E-2</c:v>
                </c:pt>
                <c:pt idx="122">
                  <c:v>9.4400000000000026E-2</c:v>
                </c:pt>
                <c:pt idx="123">
                  <c:v>9.6000000000000071E-2</c:v>
                </c:pt>
                <c:pt idx="124">
                  <c:v>9.6000000000000071E-2</c:v>
                </c:pt>
                <c:pt idx="125">
                  <c:v>9.7600000000000048E-2</c:v>
                </c:pt>
                <c:pt idx="126">
                  <c:v>9.7600000000000048E-2</c:v>
                </c:pt>
                <c:pt idx="127">
                  <c:v>9.9200000000000066E-2</c:v>
                </c:pt>
                <c:pt idx="128">
                  <c:v>9.9200000000000066E-2</c:v>
                </c:pt>
                <c:pt idx="129">
                  <c:v>0.1008</c:v>
                </c:pt>
                <c:pt idx="130">
                  <c:v>0.1008</c:v>
                </c:pt>
                <c:pt idx="131">
                  <c:v>0.1024</c:v>
                </c:pt>
                <c:pt idx="132">
                  <c:v>0.1024</c:v>
                </c:pt>
                <c:pt idx="133">
                  <c:v>0.10400000000000002</c:v>
                </c:pt>
                <c:pt idx="134">
                  <c:v>0.10400000000000002</c:v>
                </c:pt>
                <c:pt idx="135">
                  <c:v>0.10560000000000008</c:v>
                </c:pt>
                <c:pt idx="136">
                  <c:v>0.10560000000000008</c:v>
                </c:pt>
                <c:pt idx="137">
                  <c:v>0.1072000000000001</c:v>
                </c:pt>
                <c:pt idx="138">
                  <c:v>0.1072000000000001</c:v>
                </c:pt>
                <c:pt idx="139">
                  <c:v>0.10880000000000002</c:v>
                </c:pt>
                <c:pt idx="140">
                  <c:v>0.10880000000000002</c:v>
                </c:pt>
                <c:pt idx="141">
                  <c:v>0.10880000000000002</c:v>
                </c:pt>
                <c:pt idx="142">
                  <c:v>0.11040000000000007</c:v>
                </c:pt>
                <c:pt idx="143">
                  <c:v>0.11040000000000007</c:v>
                </c:pt>
                <c:pt idx="144">
                  <c:v>0.11200000000000007</c:v>
                </c:pt>
                <c:pt idx="145">
                  <c:v>0.11200000000000007</c:v>
                </c:pt>
                <c:pt idx="146">
                  <c:v>0.11359999999999999</c:v>
                </c:pt>
                <c:pt idx="147">
                  <c:v>0.11359999999999999</c:v>
                </c:pt>
                <c:pt idx="148">
                  <c:v>0.11520000000000011</c:v>
                </c:pt>
                <c:pt idx="149">
                  <c:v>0.11520000000000011</c:v>
                </c:pt>
                <c:pt idx="150">
                  <c:v>0.11680000000000006</c:v>
                </c:pt>
                <c:pt idx="151">
                  <c:v>0.11680000000000006</c:v>
                </c:pt>
                <c:pt idx="152">
                  <c:v>0.11840000000000009</c:v>
                </c:pt>
                <c:pt idx="153">
                  <c:v>0.11840000000000009</c:v>
                </c:pt>
                <c:pt idx="154">
                  <c:v>0.12000000000000002</c:v>
                </c:pt>
                <c:pt idx="155">
                  <c:v>0.12000000000000002</c:v>
                </c:pt>
                <c:pt idx="156">
                  <c:v>0.12160000000000007</c:v>
                </c:pt>
                <c:pt idx="157">
                  <c:v>0.12160000000000007</c:v>
                </c:pt>
                <c:pt idx="158">
                  <c:v>0.12320000000000009</c:v>
                </c:pt>
                <c:pt idx="159">
                  <c:v>0.12320000000000009</c:v>
                </c:pt>
                <c:pt idx="160">
                  <c:v>0.12480000000000002</c:v>
                </c:pt>
                <c:pt idx="161">
                  <c:v>0.12480000000000002</c:v>
                </c:pt>
                <c:pt idx="162">
                  <c:v>0.12640000000000001</c:v>
                </c:pt>
                <c:pt idx="163">
                  <c:v>0.12640000000000001</c:v>
                </c:pt>
                <c:pt idx="164">
                  <c:v>0.128</c:v>
                </c:pt>
                <c:pt idx="165">
                  <c:v>0.128</c:v>
                </c:pt>
                <c:pt idx="166">
                  <c:v>0.128</c:v>
                </c:pt>
                <c:pt idx="167">
                  <c:v>0.12960000000000002</c:v>
                </c:pt>
                <c:pt idx="168">
                  <c:v>0.12960000000000002</c:v>
                </c:pt>
                <c:pt idx="169">
                  <c:v>0.13120000000000001</c:v>
                </c:pt>
                <c:pt idx="170">
                  <c:v>0.13120000000000001</c:v>
                </c:pt>
                <c:pt idx="171">
                  <c:v>0.1328</c:v>
                </c:pt>
                <c:pt idx="172">
                  <c:v>0.1328</c:v>
                </c:pt>
                <c:pt idx="173">
                  <c:v>0.13440000000000016</c:v>
                </c:pt>
                <c:pt idx="174">
                  <c:v>0.13440000000000016</c:v>
                </c:pt>
                <c:pt idx="175">
                  <c:v>0.13600000000000001</c:v>
                </c:pt>
                <c:pt idx="176">
                  <c:v>0.13600000000000001</c:v>
                </c:pt>
                <c:pt idx="177">
                  <c:v>0.1376</c:v>
                </c:pt>
                <c:pt idx="178">
                  <c:v>0.1376</c:v>
                </c:pt>
                <c:pt idx="179">
                  <c:v>0.13919999999999999</c:v>
                </c:pt>
                <c:pt idx="180">
                  <c:v>0.13919999999999999</c:v>
                </c:pt>
                <c:pt idx="181">
                  <c:v>0.14080000000000001</c:v>
                </c:pt>
                <c:pt idx="182">
                  <c:v>0.14080000000000001</c:v>
                </c:pt>
                <c:pt idx="183">
                  <c:v>0.14240000000000014</c:v>
                </c:pt>
                <c:pt idx="184">
                  <c:v>0.14240000000000014</c:v>
                </c:pt>
                <c:pt idx="185">
                  <c:v>0.14400000000000004</c:v>
                </c:pt>
                <c:pt idx="186">
                  <c:v>0.14400000000000004</c:v>
                </c:pt>
                <c:pt idx="187">
                  <c:v>0.14560000000000001</c:v>
                </c:pt>
                <c:pt idx="188">
                  <c:v>0.14560000000000001</c:v>
                </c:pt>
                <c:pt idx="189">
                  <c:v>0.14720000000000014</c:v>
                </c:pt>
                <c:pt idx="190">
                  <c:v>0.14720000000000014</c:v>
                </c:pt>
                <c:pt idx="191">
                  <c:v>0.14720000000000014</c:v>
                </c:pt>
                <c:pt idx="192">
                  <c:v>0.14880000000000004</c:v>
                </c:pt>
                <c:pt idx="193">
                  <c:v>0.14880000000000004</c:v>
                </c:pt>
                <c:pt idx="194">
                  <c:v>0.15040000000000017</c:v>
                </c:pt>
                <c:pt idx="195">
                  <c:v>0.15040000000000017</c:v>
                </c:pt>
                <c:pt idx="196">
                  <c:v>0.15200000000000016</c:v>
                </c:pt>
                <c:pt idx="197">
                  <c:v>0.15200000000000016</c:v>
                </c:pt>
                <c:pt idx="198">
                  <c:v>0.15360000000000001</c:v>
                </c:pt>
                <c:pt idx="199">
                  <c:v>0.15360000000000001</c:v>
                </c:pt>
                <c:pt idx="200">
                  <c:v>0.15520000000000017</c:v>
                </c:pt>
                <c:pt idx="201">
                  <c:v>0.15520000000000017</c:v>
                </c:pt>
                <c:pt idx="202">
                  <c:v>0.15680000000000016</c:v>
                </c:pt>
                <c:pt idx="203">
                  <c:v>0.15680000000000016</c:v>
                </c:pt>
                <c:pt idx="204">
                  <c:v>0.15840000000000024</c:v>
                </c:pt>
                <c:pt idx="205">
                  <c:v>0.15840000000000024</c:v>
                </c:pt>
                <c:pt idx="206">
                  <c:v>0.16000000000000014</c:v>
                </c:pt>
                <c:pt idx="207">
                  <c:v>0.16000000000000014</c:v>
                </c:pt>
                <c:pt idx="208">
                  <c:v>0.16160000000000013</c:v>
                </c:pt>
                <c:pt idx="209">
                  <c:v>0.16160000000000013</c:v>
                </c:pt>
                <c:pt idx="210">
                  <c:v>0.16320000000000018</c:v>
                </c:pt>
                <c:pt idx="211">
                  <c:v>0.16320000000000018</c:v>
                </c:pt>
                <c:pt idx="212">
                  <c:v>0.16480000000000011</c:v>
                </c:pt>
                <c:pt idx="213">
                  <c:v>0.16480000000000011</c:v>
                </c:pt>
                <c:pt idx="214">
                  <c:v>0.16480000000000011</c:v>
                </c:pt>
                <c:pt idx="215">
                  <c:v>0.16640000000000019</c:v>
                </c:pt>
                <c:pt idx="216">
                  <c:v>0.16640000000000019</c:v>
                </c:pt>
                <c:pt idx="217">
                  <c:v>0.16800000000000018</c:v>
                </c:pt>
                <c:pt idx="218">
                  <c:v>0.16800000000000018</c:v>
                </c:pt>
                <c:pt idx="219">
                  <c:v>0.16960000000000011</c:v>
                </c:pt>
                <c:pt idx="220">
                  <c:v>0.16960000000000011</c:v>
                </c:pt>
                <c:pt idx="221">
                  <c:v>0.17120000000000016</c:v>
                </c:pt>
                <c:pt idx="222">
                  <c:v>0.17120000000000016</c:v>
                </c:pt>
                <c:pt idx="223">
                  <c:v>0.17280000000000001</c:v>
                </c:pt>
                <c:pt idx="224">
                  <c:v>0.17280000000000001</c:v>
                </c:pt>
                <c:pt idx="225">
                  <c:v>0.17440000000000014</c:v>
                </c:pt>
                <c:pt idx="226">
                  <c:v>0.17440000000000014</c:v>
                </c:pt>
                <c:pt idx="227">
                  <c:v>0.17600000000000016</c:v>
                </c:pt>
                <c:pt idx="228">
                  <c:v>0.17600000000000016</c:v>
                </c:pt>
                <c:pt idx="229">
                  <c:v>0.17760000000000001</c:v>
                </c:pt>
                <c:pt idx="230">
                  <c:v>0.17760000000000001</c:v>
                </c:pt>
                <c:pt idx="231">
                  <c:v>0.17920000000000016</c:v>
                </c:pt>
                <c:pt idx="232">
                  <c:v>0.17920000000000016</c:v>
                </c:pt>
                <c:pt idx="233">
                  <c:v>0.18080000000000004</c:v>
                </c:pt>
                <c:pt idx="234">
                  <c:v>0.18080000000000004</c:v>
                </c:pt>
                <c:pt idx="235">
                  <c:v>0.18240000000000017</c:v>
                </c:pt>
                <c:pt idx="236">
                  <c:v>0.18240000000000017</c:v>
                </c:pt>
                <c:pt idx="237">
                  <c:v>0.18400000000000016</c:v>
                </c:pt>
                <c:pt idx="238">
                  <c:v>0.18400000000000016</c:v>
                </c:pt>
                <c:pt idx="239">
                  <c:v>0.18400000000000016</c:v>
                </c:pt>
                <c:pt idx="240">
                  <c:v>0.18560000000000001</c:v>
                </c:pt>
                <c:pt idx="241">
                  <c:v>0.18560000000000001</c:v>
                </c:pt>
                <c:pt idx="242">
                  <c:v>0.18720000000000023</c:v>
                </c:pt>
                <c:pt idx="243">
                  <c:v>0.18720000000000023</c:v>
                </c:pt>
                <c:pt idx="244">
                  <c:v>0.18880000000000013</c:v>
                </c:pt>
                <c:pt idx="245">
                  <c:v>0.18880000000000013</c:v>
                </c:pt>
                <c:pt idx="246">
                  <c:v>0.19040000000000018</c:v>
                </c:pt>
                <c:pt idx="247">
                  <c:v>0.19040000000000018</c:v>
                </c:pt>
                <c:pt idx="248">
                  <c:v>0.19200000000000012</c:v>
                </c:pt>
                <c:pt idx="249">
                  <c:v>0.19200000000000012</c:v>
                </c:pt>
                <c:pt idx="250">
                  <c:v>0.19360000000000011</c:v>
                </c:pt>
                <c:pt idx="251">
                  <c:v>0.19360000000000011</c:v>
                </c:pt>
                <c:pt idx="252">
                  <c:v>0.19520000000000018</c:v>
                </c:pt>
                <c:pt idx="253">
                  <c:v>0.19520000000000018</c:v>
                </c:pt>
                <c:pt idx="254">
                  <c:v>0.19680000000000011</c:v>
                </c:pt>
                <c:pt idx="255">
                  <c:v>0.19680000000000011</c:v>
                </c:pt>
                <c:pt idx="256">
                  <c:v>0.19840000000000027</c:v>
                </c:pt>
                <c:pt idx="257">
                  <c:v>0.19840000000000027</c:v>
                </c:pt>
                <c:pt idx="258">
                  <c:v>0.2</c:v>
                </c:pt>
                <c:pt idx="259">
                  <c:v>0.2</c:v>
                </c:pt>
                <c:pt idx="260">
                  <c:v>0.2016</c:v>
                </c:pt>
                <c:pt idx="261">
                  <c:v>0.2016</c:v>
                </c:pt>
                <c:pt idx="262">
                  <c:v>0.20320000000000016</c:v>
                </c:pt>
                <c:pt idx="263">
                  <c:v>0.20320000000000016</c:v>
                </c:pt>
                <c:pt idx="264">
                  <c:v>0.20320000000000016</c:v>
                </c:pt>
                <c:pt idx="265">
                  <c:v>0.20480000000000001</c:v>
                </c:pt>
                <c:pt idx="266">
                  <c:v>0.20480000000000001</c:v>
                </c:pt>
                <c:pt idx="267">
                  <c:v>0.20640000000000017</c:v>
                </c:pt>
                <c:pt idx="268">
                  <c:v>0.20640000000000017</c:v>
                </c:pt>
                <c:pt idx="269">
                  <c:v>0.20800000000000016</c:v>
                </c:pt>
                <c:pt idx="270">
                  <c:v>0.20800000000000016</c:v>
                </c:pt>
                <c:pt idx="271">
                  <c:v>0.20960000000000001</c:v>
                </c:pt>
                <c:pt idx="272">
                  <c:v>0.20960000000000001</c:v>
                </c:pt>
                <c:pt idx="273">
                  <c:v>0.21120000000000017</c:v>
                </c:pt>
                <c:pt idx="274">
                  <c:v>0.21120000000000017</c:v>
                </c:pt>
                <c:pt idx="275">
                  <c:v>0.21280000000000004</c:v>
                </c:pt>
                <c:pt idx="276">
                  <c:v>0.21280000000000004</c:v>
                </c:pt>
                <c:pt idx="277">
                  <c:v>0.21440000000000023</c:v>
                </c:pt>
                <c:pt idx="278">
                  <c:v>0.21440000000000023</c:v>
                </c:pt>
                <c:pt idx="279">
                  <c:v>0.21600000000000016</c:v>
                </c:pt>
                <c:pt idx="280">
                  <c:v>0.21600000000000016</c:v>
                </c:pt>
                <c:pt idx="281">
                  <c:v>0.21760000000000004</c:v>
                </c:pt>
                <c:pt idx="282">
                  <c:v>0.21760000000000004</c:v>
                </c:pt>
                <c:pt idx="283">
                  <c:v>0.21920000000000023</c:v>
                </c:pt>
                <c:pt idx="284">
                  <c:v>0.21920000000000023</c:v>
                </c:pt>
                <c:pt idx="285">
                  <c:v>0.22080000000000014</c:v>
                </c:pt>
                <c:pt idx="286">
                  <c:v>0.22080000000000014</c:v>
                </c:pt>
                <c:pt idx="287">
                  <c:v>0.22240000000000024</c:v>
                </c:pt>
                <c:pt idx="288">
                  <c:v>0.22240000000000024</c:v>
                </c:pt>
                <c:pt idx="289">
                  <c:v>0.22240000000000024</c:v>
                </c:pt>
                <c:pt idx="290">
                  <c:v>0.22400000000000017</c:v>
                </c:pt>
                <c:pt idx="291">
                  <c:v>0.22400000000000017</c:v>
                </c:pt>
                <c:pt idx="292">
                  <c:v>0.22560000000000011</c:v>
                </c:pt>
                <c:pt idx="293">
                  <c:v>0.22560000000000011</c:v>
                </c:pt>
                <c:pt idx="294">
                  <c:v>0.22720000000000012</c:v>
                </c:pt>
                <c:pt idx="295">
                  <c:v>0.22720000000000012</c:v>
                </c:pt>
                <c:pt idx="296">
                  <c:v>0.22880000000000011</c:v>
                </c:pt>
                <c:pt idx="297">
                  <c:v>0.22880000000000011</c:v>
                </c:pt>
                <c:pt idx="298">
                  <c:v>0.23039999999999999</c:v>
                </c:pt>
                <c:pt idx="299">
                  <c:v>0.23039999999999999</c:v>
                </c:pt>
                <c:pt idx="300">
                  <c:v>0.23200000000000001</c:v>
                </c:pt>
                <c:pt idx="301">
                  <c:v>0.23200000000000001</c:v>
                </c:pt>
                <c:pt idx="302">
                  <c:v>0.2336</c:v>
                </c:pt>
                <c:pt idx="303">
                  <c:v>0.2336</c:v>
                </c:pt>
                <c:pt idx="304">
                  <c:v>0.23519999999999999</c:v>
                </c:pt>
                <c:pt idx="305">
                  <c:v>0.23519999999999999</c:v>
                </c:pt>
                <c:pt idx="306">
                  <c:v>0.23680000000000001</c:v>
                </c:pt>
                <c:pt idx="307">
                  <c:v>0.23680000000000001</c:v>
                </c:pt>
                <c:pt idx="308">
                  <c:v>0.23840000000000014</c:v>
                </c:pt>
                <c:pt idx="309">
                  <c:v>0.23840000000000014</c:v>
                </c:pt>
                <c:pt idx="310">
                  <c:v>0.24000000000000013</c:v>
                </c:pt>
                <c:pt idx="311">
                  <c:v>0.24000000000000013</c:v>
                </c:pt>
                <c:pt idx="312">
                  <c:v>0.24000000000000013</c:v>
                </c:pt>
                <c:pt idx="313">
                  <c:v>0.24160000000000001</c:v>
                </c:pt>
                <c:pt idx="314">
                  <c:v>0.24160000000000001</c:v>
                </c:pt>
                <c:pt idx="315">
                  <c:v>0.24320000000000014</c:v>
                </c:pt>
                <c:pt idx="316">
                  <c:v>0.24320000000000014</c:v>
                </c:pt>
                <c:pt idx="317">
                  <c:v>0.24480000000000016</c:v>
                </c:pt>
                <c:pt idx="318">
                  <c:v>0.24480000000000016</c:v>
                </c:pt>
                <c:pt idx="319">
                  <c:v>0.24640000000000017</c:v>
                </c:pt>
                <c:pt idx="320">
                  <c:v>0.24640000000000017</c:v>
                </c:pt>
                <c:pt idx="321">
                  <c:v>0.24800000000000014</c:v>
                </c:pt>
                <c:pt idx="322">
                  <c:v>0.24800000000000014</c:v>
                </c:pt>
                <c:pt idx="323">
                  <c:v>0.24960000000000004</c:v>
                </c:pt>
                <c:pt idx="324">
                  <c:v>0.24960000000000004</c:v>
                </c:pt>
                <c:pt idx="325">
                  <c:v>0.25120000000000003</c:v>
                </c:pt>
                <c:pt idx="326">
                  <c:v>0.25120000000000003</c:v>
                </c:pt>
                <c:pt idx="327">
                  <c:v>0.25280000000000002</c:v>
                </c:pt>
                <c:pt idx="328">
                  <c:v>0.25280000000000002</c:v>
                </c:pt>
                <c:pt idx="329">
                  <c:v>0.25440000000000002</c:v>
                </c:pt>
                <c:pt idx="330">
                  <c:v>0.25440000000000002</c:v>
                </c:pt>
                <c:pt idx="331">
                  <c:v>0.25600000000000001</c:v>
                </c:pt>
                <c:pt idx="332">
                  <c:v>0.25600000000000001</c:v>
                </c:pt>
                <c:pt idx="333">
                  <c:v>0.2576</c:v>
                </c:pt>
                <c:pt idx="334">
                  <c:v>0.2576</c:v>
                </c:pt>
                <c:pt idx="335">
                  <c:v>0.25920000000000004</c:v>
                </c:pt>
                <c:pt idx="336">
                  <c:v>0.25920000000000004</c:v>
                </c:pt>
                <c:pt idx="337">
                  <c:v>0.25920000000000004</c:v>
                </c:pt>
                <c:pt idx="338">
                  <c:v>0.26080000000000031</c:v>
                </c:pt>
                <c:pt idx="339">
                  <c:v>0.26080000000000031</c:v>
                </c:pt>
                <c:pt idx="340">
                  <c:v>0.26240000000000002</c:v>
                </c:pt>
                <c:pt idx="341">
                  <c:v>0.26240000000000002</c:v>
                </c:pt>
                <c:pt idx="342">
                  <c:v>0.26400000000000001</c:v>
                </c:pt>
                <c:pt idx="343">
                  <c:v>0.26400000000000001</c:v>
                </c:pt>
                <c:pt idx="344">
                  <c:v>0.2656</c:v>
                </c:pt>
                <c:pt idx="345">
                  <c:v>0.2656</c:v>
                </c:pt>
                <c:pt idx="346">
                  <c:v>0.26720000000000005</c:v>
                </c:pt>
                <c:pt idx="347">
                  <c:v>0.26720000000000005</c:v>
                </c:pt>
                <c:pt idx="348">
                  <c:v>0.26880000000000032</c:v>
                </c:pt>
                <c:pt idx="349">
                  <c:v>0.26880000000000032</c:v>
                </c:pt>
                <c:pt idx="350">
                  <c:v>0.27040000000000008</c:v>
                </c:pt>
                <c:pt idx="351">
                  <c:v>0.27040000000000008</c:v>
                </c:pt>
                <c:pt idx="352">
                  <c:v>0.27200000000000002</c:v>
                </c:pt>
                <c:pt idx="353">
                  <c:v>0.27200000000000002</c:v>
                </c:pt>
                <c:pt idx="354">
                  <c:v>0.27360000000000001</c:v>
                </c:pt>
                <c:pt idx="355">
                  <c:v>0.27360000000000001</c:v>
                </c:pt>
                <c:pt idx="356">
                  <c:v>0.2752</c:v>
                </c:pt>
                <c:pt idx="357">
                  <c:v>0.2752</c:v>
                </c:pt>
                <c:pt idx="358">
                  <c:v>0.27680000000000027</c:v>
                </c:pt>
                <c:pt idx="359">
                  <c:v>0.27680000000000027</c:v>
                </c:pt>
                <c:pt idx="360">
                  <c:v>0.27840000000000026</c:v>
                </c:pt>
                <c:pt idx="361">
                  <c:v>0.27840000000000026</c:v>
                </c:pt>
                <c:pt idx="362">
                  <c:v>0.27840000000000026</c:v>
                </c:pt>
                <c:pt idx="363">
                  <c:v>0.28000000000000008</c:v>
                </c:pt>
                <c:pt idx="364">
                  <c:v>0.28000000000000008</c:v>
                </c:pt>
                <c:pt idx="365">
                  <c:v>0.28160000000000002</c:v>
                </c:pt>
                <c:pt idx="366">
                  <c:v>0.28160000000000002</c:v>
                </c:pt>
                <c:pt idx="367">
                  <c:v>0.28320000000000001</c:v>
                </c:pt>
                <c:pt idx="368">
                  <c:v>0.28320000000000001</c:v>
                </c:pt>
                <c:pt idx="369">
                  <c:v>0.28480000000000028</c:v>
                </c:pt>
                <c:pt idx="370">
                  <c:v>0.28480000000000028</c:v>
                </c:pt>
                <c:pt idx="371">
                  <c:v>0.28640000000000032</c:v>
                </c:pt>
                <c:pt idx="372">
                  <c:v>0.28640000000000032</c:v>
                </c:pt>
                <c:pt idx="373">
                  <c:v>0.28800000000000026</c:v>
                </c:pt>
                <c:pt idx="374">
                  <c:v>0.28800000000000026</c:v>
                </c:pt>
                <c:pt idx="375">
                  <c:v>0.28960000000000002</c:v>
                </c:pt>
                <c:pt idx="376">
                  <c:v>0.28960000000000002</c:v>
                </c:pt>
                <c:pt idx="377">
                  <c:v>0.29120000000000001</c:v>
                </c:pt>
                <c:pt idx="378">
                  <c:v>0.29120000000000001</c:v>
                </c:pt>
                <c:pt idx="379">
                  <c:v>0.29280000000000034</c:v>
                </c:pt>
                <c:pt idx="380">
                  <c:v>0.29280000000000034</c:v>
                </c:pt>
                <c:pt idx="381">
                  <c:v>0.29440000000000027</c:v>
                </c:pt>
                <c:pt idx="382">
                  <c:v>0.29440000000000027</c:v>
                </c:pt>
                <c:pt idx="383">
                  <c:v>0.29600000000000032</c:v>
                </c:pt>
                <c:pt idx="384">
                  <c:v>0.29600000000000032</c:v>
                </c:pt>
                <c:pt idx="385">
                  <c:v>0.29760000000000031</c:v>
                </c:pt>
                <c:pt idx="386">
                  <c:v>0.29760000000000031</c:v>
                </c:pt>
                <c:pt idx="387">
                  <c:v>0.29760000000000031</c:v>
                </c:pt>
                <c:pt idx="388">
                  <c:v>0.29920000000000002</c:v>
                </c:pt>
                <c:pt idx="389">
                  <c:v>0.29920000000000002</c:v>
                </c:pt>
                <c:pt idx="390">
                  <c:v>0.30080000000000034</c:v>
                </c:pt>
                <c:pt idx="391">
                  <c:v>0.30080000000000034</c:v>
                </c:pt>
                <c:pt idx="392">
                  <c:v>0.30240000000000028</c:v>
                </c:pt>
                <c:pt idx="393">
                  <c:v>0.30240000000000028</c:v>
                </c:pt>
                <c:pt idx="394">
                  <c:v>0.30400000000000033</c:v>
                </c:pt>
                <c:pt idx="395">
                  <c:v>0.30400000000000033</c:v>
                </c:pt>
                <c:pt idx="396">
                  <c:v>0.30560000000000032</c:v>
                </c:pt>
                <c:pt idx="397">
                  <c:v>0.30560000000000032</c:v>
                </c:pt>
                <c:pt idx="398">
                  <c:v>0.30720000000000008</c:v>
                </c:pt>
                <c:pt idx="399">
                  <c:v>0.30720000000000008</c:v>
                </c:pt>
                <c:pt idx="400">
                  <c:v>0.30880000000000041</c:v>
                </c:pt>
                <c:pt idx="401">
                  <c:v>0.30880000000000041</c:v>
                </c:pt>
                <c:pt idx="402">
                  <c:v>0.31040000000000034</c:v>
                </c:pt>
                <c:pt idx="403">
                  <c:v>0.31040000000000034</c:v>
                </c:pt>
                <c:pt idx="404">
                  <c:v>0.31200000000000033</c:v>
                </c:pt>
                <c:pt idx="405">
                  <c:v>0.31200000000000033</c:v>
                </c:pt>
                <c:pt idx="406">
                  <c:v>0.31360000000000032</c:v>
                </c:pt>
                <c:pt idx="407">
                  <c:v>0.31360000000000032</c:v>
                </c:pt>
                <c:pt idx="408">
                  <c:v>0.31520000000000031</c:v>
                </c:pt>
                <c:pt idx="409">
                  <c:v>0.31520000000000031</c:v>
                </c:pt>
                <c:pt idx="410">
                  <c:v>0.31520000000000031</c:v>
                </c:pt>
                <c:pt idx="411">
                  <c:v>0.31680000000000047</c:v>
                </c:pt>
                <c:pt idx="412">
                  <c:v>0.31680000000000047</c:v>
                </c:pt>
                <c:pt idx="413">
                  <c:v>0.3184000000000004</c:v>
                </c:pt>
                <c:pt idx="414">
                  <c:v>0.3184000000000004</c:v>
                </c:pt>
                <c:pt idx="415">
                  <c:v>0.3200000000000004</c:v>
                </c:pt>
                <c:pt idx="416">
                  <c:v>0.3200000000000004</c:v>
                </c:pt>
                <c:pt idx="417">
                  <c:v>0.32160000000000033</c:v>
                </c:pt>
                <c:pt idx="418">
                  <c:v>0.32160000000000033</c:v>
                </c:pt>
                <c:pt idx="419">
                  <c:v>0.32320000000000032</c:v>
                </c:pt>
                <c:pt idx="420">
                  <c:v>0.32320000000000032</c:v>
                </c:pt>
                <c:pt idx="421">
                  <c:v>0.32480000000000048</c:v>
                </c:pt>
                <c:pt idx="422">
                  <c:v>0.32480000000000048</c:v>
                </c:pt>
                <c:pt idx="423">
                  <c:v>0.32640000000000041</c:v>
                </c:pt>
                <c:pt idx="424">
                  <c:v>0.32640000000000041</c:v>
                </c:pt>
                <c:pt idx="425">
                  <c:v>0.32800000000000035</c:v>
                </c:pt>
                <c:pt idx="426">
                  <c:v>0.32800000000000035</c:v>
                </c:pt>
                <c:pt idx="427">
                  <c:v>0.32960000000000034</c:v>
                </c:pt>
                <c:pt idx="428">
                  <c:v>0.32960000000000034</c:v>
                </c:pt>
                <c:pt idx="429">
                  <c:v>0.33120000000000033</c:v>
                </c:pt>
                <c:pt idx="430">
                  <c:v>0.33120000000000033</c:v>
                </c:pt>
                <c:pt idx="431">
                  <c:v>0.33280000000000043</c:v>
                </c:pt>
                <c:pt idx="432">
                  <c:v>0.33280000000000043</c:v>
                </c:pt>
                <c:pt idx="433">
                  <c:v>0.33440000000000047</c:v>
                </c:pt>
                <c:pt idx="434">
                  <c:v>0.33440000000000047</c:v>
                </c:pt>
                <c:pt idx="435">
                  <c:v>0.33440000000000047</c:v>
                </c:pt>
                <c:pt idx="436">
                  <c:v>0.33600000000000041</c:v>
                </c:pt>
                <c:pt idx="437">
                  <c:v>0.33600000000000041</c:v>
                </c:pt>
                <c:pt idx="438">
                  <c:v>0.33760000000000034</c:v>
                </c:pt>
                <c:pt idx="439">
                  <c:v>0.33760000000000034</c:v>
                </c:pt>
                <c:pt idx="440">
                  <c:v>0.33920000000000028</c:v>
                </c:pt>
                <c:pt idx="441">
                  <c:v>0.33920000000000028</c:v>
                </c:pt>
                <c:pt idx="442">
                  <c:v>0.34080000000000044</c:v>
                </c:pt>
                <c:pt idx="443">
                  <c:v>0.34080000000000044</c:v>
                </c:pt>
                <c:pt idx="444">
                  <c:v>0.34240000000000043</c:v>
                </c:pt>
                <c:pt idx="445">
                  <c:v>0.34240000000000043</c:v>
                </c:pt>
                <c:pt idx="446">
                  <c:v>0.34400000000000042</c:v>
                </c:pt>
                <c:pt idx="447">
                  <c:v>0.34400000000000042</c:v>
                </c:pt>
                <c:pt idx="448">
                  <c:v>0.34560000000000035</c:v>
                </c:pt>
                <c:pt idx="449">
                  <c:v>0.34560000000000035</c:v>
                </c:pt>
                <c:pt idx="450">
                  <c:v>0.34720000000000023</c:v>
                </c:pt>
                <c:pt idx="451">
                  <c:v>0.34720000000000023</c:v>
                </c:pt>
                <c:pt idx="452">
                  <c:v>0.3488000000000005</c:v>
                </c:pt>
                <c:pt idx="453">
                  <c:v>0.3488000000000005</c:v>
                </c:pt>
                <c:pt idx="454">
                  <c:v>0.35040000000000032</c:v>
                </c:pt>
                <c:pt idx="455">
                  <c:v>0.35040000000000032</c:v>
                </c:pt>
                <c:pt idx="456">
                  <c:v>0.35200000000000031</c:v>
                </c:pt>
                <c:pt idx="457">
                  <c:v>0.35200000000000031</c:v>
                </c:pt>
                <c:pt idx="458">
                  <c:v>0.35360000000000008</c:v>
                </c:pt>
                <c:pt idx="459">
                  <c:v>0.35360000000000008</c:v>
                </c:pt>
                <c:pt idx="460">
                  <c:v>0.35360000000000008</c:v>
                </c:pt>
                <c:pt idx="461">
                  <c:v>0.35520000000000002</c:v>
                </c:pt>
                <c:pt idx="462">
                  <c:v>0.35520000000000002</c:v>
                </c:pt>
                <c:pt idx="463">
                  <c:v>0.35680000000000034</c:v>
                </c:pt>
                <c:pt idx="464">
                  <c:v>0.35680000000000034</c:v>
                </c:pt>
                <c:pt idx="465">
                  <c:v>0.35840000000000033</c:v>
                </c:pt>
                <c:pt idx="466">
                  <c:v>0.35840000000000033</c:v>
                </c:pt>
                <c:pt idx="467">
                  <c:v>0.36000000000000032</c:v>
                </c:pt>
                <c:pt idx="468">
                  <c:v>0.36000000000000032</c:v>
                </c:pt>
                <c:pt idx="469">
                  <c:v>0.36160000000000031</c:v>
                </c:pt>
                <c:pt idx="470">
                  <c:v>0.36160000000000031</c:v>
                </c:pt>
                <c:pt idx="471">
                  <c:v>0.36320000000000002</c:v>
                </c:pt>
                <c:pt idx="472">
                  <c:v>0.36320000000000002</c:v>
                </c:pt>
                <c:pt idx="473">
                  <c:v>0.36480000000000035</c:v>
                </c:pt>
                <c:pt idx="474">
                  <c:v>0.36480000000000035</c:v>
                </c:pt>
                <c:pt idx="475">
                  <c:v>0.36640000000000039</c:v>
                </c:pt>
                <c:pt idx="476">
                  <c:v>0.36640000000000039</c:v>
                </c:pt>
                <c:pt idx="477">
                  <c:v>0.36800000000000033</c:v>
                </c:pt>
                <c:pt idx="478">
                  <c:v>0.36800000000000033</c:v>
                </c:pt>
                <c:pt idx="479">
                  <c:v>0.36960000000000032</c:v>
                </c:pt>
                <c:pt idx="480">
                  <c:v>0.36960000000000032</c:v>
                </c:pt>
                <c:pt idx="481">
                  <c:v>0.37120000000000031</c:v>
                </c:pt>
                <c:pt idx="482">
                  <c:v>0.37120000000000031</c:v>
                </c:pt>
                <c:pt idx="483">
                  <c:v>0.37280000000000041</c:v>
                </c:pt>
                <c:pt idx="484">
                  <c:v>0.37280000000000041</c:v>
                </c:pt>
                <c:pt idx="485">
                  <c:v>0.37280000000000041</c:v>
                </c:pt>
                <c:pt idx="486">
                  <c:v>0.3744000000000004</c:v>
                </c:pt>
                <c:pt idx="487">
                  <c:v>0.3744000000000004</c:v>
                </c:pt>
                <c:pt idx="488">
                  <c:v>0.37600000000000028</c:v>
                </c:pt>
                <c:pt idx="489">
                  <c:v>0.37600000000000028</c:v>
                </c:pt>
                <c:pt idx="490">
                  <c:v>0.37760000000000032</c:v>
                </c:pt>
                <c:pt idx="491">
                  <c:v>0.37760000000000032</c:v>
                </c:pt>
                <c:pt idx="492">
                  <c:v>0.37920000000000026</c:v>
                </c:pt>
                <c:pt idx="493">
                  <c:v>0.37920000000000026</c:v>
                </c:pt>
                <c:pt idx="494">
                  <c:v>0.38080000000000047</c:v>
                </c:pt>
                <c:pt idx="495">
                  <c:v>0.38080000000000047</c:v>
                </c:pt>
                <c:pt idx="496">
                  <c:v>0.38240000000000041</c:v>
                </c:pt>
                <c:pt idx="497">
                  <c:v>0.38240000000000041</c:v>
                </c:pt>
                <c:pt idx="498">
                  <c:v>0.38400000000000034</c:v>
                </c:pt>
                <c:pt idx="499">
                  <c:v>0.38400000000000034</c:v>
                </c:pt>
                <c:pt idx="500">
                  <c:v>0.38560000000000028</c:v>
                </c:pt>
                <c:pt idx="501">
                  <c:v>0.38560000000000028</c:v>
                </c:pt>
                <c:pt idx="502">
                  <c:v>0.38720000000000032</c:v>
                </c:pt>
                <c:pt idx="503">
                  <c:v>0.38720000000000032</c:v>
                </c:pt>
                <c:pt idx="504">
                  <c:v>0.38880000000000048</c:v>
                </c:pt>
                <c:pt idx="505">
                  <c:v>0.38880000000000048</c:v>
                </c:pt>
                <c:pt idx="506">
                  <c:v>0.39040000000000041</c:v>
                </c:pt>
                <c:pt idx="507">
                  <c:v>0.39040000000000041</c:v>
                </c:pt>
                <c:pt idx="508">
                  <c:v>0.39040000000000041</c:v>
                </c:pt>
                <c:pt idx="509">
                  <c:v>0.3920000000000004</c:v>
                </c:pt>
                <c:pt idx="510">
                  <c:v>0.3920000000000004</c:v>
                </c:pt>
                <c:pt idx="511">
                  <c:v>0.39360000000000034</c:v>
                </c:pt>
                <c:pt idx="512">
                  <c:v>0.39360000000000034</c:v>
                </c:pt>
                <c:pt idx="513">
                  <c:v>0.39520000000000027</c:v>
                </c:pt>
                <c:pt idx="514">
                  <c:v>0.39520000000000027</c:v>
                </c:pt>
                <c:pt idx="515">
                  <c:v>0.39680000000000054</c:v>
                </c:pt>
                <c:pt idx="516">
                  <c:v>0.39680000000000054</c:v>
                </c:pt>
                <c:pt idx="517">
                  <c:v>0.39840000000000048</c:v>
                </c:pt>
                <c:pt idx="518">
                  <c:v>0.39840000000000048</c:v>
                </c:pt>
                <c:pt idx="519">
                  <c:v>0.4</c:v>
                </c:pt>
                <c:pt idx="520">
                  <c:v>0.4</c:v>
                </c:pt>
                <c:pt idx="521">
                  <c:v>0.40160000000000001</c:v>
                </c:pt>
                <c:pt idx="522">
                  <c:v>0.40160000000000001</c:v>
                </c:pt>
                <c:pt idx="523">
                  <c:v>0.4032</c:v>
                </c:pt>
                <c:pt idx="524">
                  <c:v>0.4032</c:v>
                </c:pt>
                <c:pt idx="525">
                  <c:v>0.40480000000000033</c:v>
                </c:pt>
                <c:pt idx="526">
                  <c:v>0.40480000000000033</c:v>
                </c:pt>
                <c:pt idx="527">
                  <c:v>0.40640000000000032</c:v>
                </c:pt>
                <c:pt idx="528">
                  <c:v>0.40640000000000032</c:v>
                </c:pt>
                <c:pt idx="529">
                  <c:v>0.40800000000000008</c:v>
                </c:pt>
                <c:pt idx="530">
                  <c:v>0.40800000000000008</c:v>
                </c:pt>
                <c:pt idx="531">
                  <c:v>0.40960000000000002</c:v>
                </c:pt>
                <c:pt idx="532">
                  <c:v>0.40960000000000002</c:v>
                </c:pt>
                <c:pt idx="533">
                  <c:v>0.40960000000000002</c:v>
                </c:pt>
                <c:pt idx="534">
                  <c:v>0.41120000000000001</c:v>
                </c:pt>
                <c:pt idx="535">
                  <c:v>0.41120000000000001</c:v>
                </c:pt>
                <c:pt idx="536">
                  <c:v>0.41280000000000033</c:v>
                </c:pt>
                <c:pt idx="537">
                  <c:v>0.41280000000000033</c:v>
                </c:pt>
                <c:pt idx="538">
                  <c:v>0.41440000000000032</c:v>
                </c:pt>
                <c:pt idx="539">
                  <c:v>0.41440000000000032</c:v>
                </c:pt>
                <c:pt idx="540">
                  <c:v>0.41600000000000031</c:v>
                </c:pt>
                <c:pt idx="541">
                  <c:v>0.41600000000000031</c:v>
                </c:pt>
                <c:pt idx="542">
                  <c:v>0.41760000000000008</c:v>
                </c:pt>
                <c:pt idx="543">
                  <c:v>0.41760000000000008</c:v>
                </c:pt>
                <c:pt idx="544">
                  <c:v>0.41920000000000002</c:v>
                </c:pt>
                <c:pt idx="545">
                  <c:v>0.41920000000000002</c:v>
                </c:pt>
                <c:pt idx="546">
                  <c:v>0.4208000000000004</c:v>
                </c:pt>
                <c:pt idx="547">
                  <c:v>0.4208000000000004</c:v>
                </c:pt>
                <c:pt idx="548">
                  <c:v>0.42240000000000033</c:v>
                </c:pt>
                <c:pt idx="549">
                  <c:v>0.42240000000000033</c:v>
                </c:pt>
                <c:pt idx="550">
                  <c:v>0.42400000000000032</c:v>
                </c:pt>
                <c:pt idx="551">
                  <c:v>0.42400000000000032</c:v>
                </c:pt>
                <c:pt idx="552">
                  <c:v>0.42560000000000031</c:v>
                </c:pt>
                <c:pt idx="553">
                  <c:v>0.42560000000000031</c:v>
                </c:pt>
                <c:pt idx="554">
                  <c:v>0.42720000000000002</c:v>
                </c:pt>
                <c:pt idx="555">
                  <c:v>0.42720000000000002</c:v>
                </c:pt>
                <c:pt idx="556">
                  <c:v>0.42880000000000046</c:v>
                </c:pt>
                <c:pt idx="557">
                  <c:v>0.42880000000000046</c:v>
                </c:pt>
                <c:pt idx="558">
                  <c:v>0.42880000000000046</c:v>
                </c:pt>
                <c:pt idx="559">
                  <c:v>0.43040000000000039</c:v>
                </c:pt>
                <c:pt idx="560">
                  <c:v>0.43040000000000039</c:v>
                </c:pt>
                <c:pt idx="561">
                  <c:v>0.43200000000000033</c:v>
                </c:pt>
                <c:pt idx="562">
                  <c:v>0.43200000000000033</c:v>
                </c:pt>
                <c:pt idx="563">
                  <c:v>0.43360000000000032</c:v>
                </c:pt>
                <c:pt idx="564">
                  <c:v>0.43360000000000032</c:v>
                </c:pt>
                <c:pt idx="565">
                  <c:v>0.43520000000000031</c:v>
                </c:pt>
                <c:pt idx="566">
                  <c:v>0.43520000000000031</c:v>
                </c:pt>
                <c:pt idx="567">
                  <c:v>0.43680000000000047</c:v>
                </c:pt>
                <c:pt idx="568">
                  <c:v>0.43680000000000047</c:v>
                </c:pt>
                <c:pt idx="569">
                  <c:v>0.4384000000000004</c:v>
                </c:pt>
                <c:pt idx="570">
                  <c:v>0.4384000000000004</c:v>
                </c:pt>
                <c:pt idx="571">
                  <c:v>0.44000000000000028</c:v>
                </c:pt>
                <c:pt idx="572">
                  <c:v>0.44000000000000028</c:v>
                </c:pt>
                <c:pt idx="573">
                  <c:v>0.44160000000000027</c:v>
                </c:pt>
                <c:pt idx="574">
                  <c:v>0.44160000000000027</c:v>
                </c:pt>
                <c:pt idx="575">
                  <c:v>0.44320000000000026</c:v>
                </c:pt>
                <c:pt idx="576">
                  <c:v>0.44320000000000026</c:v>
                </c:pt>
                <c:pt idx="577">
                  <c:v>0.44480000000000042</c:v>
                </c:pt>
                <c:pt idx="578">
                  <c:v>0.44480000000000042</c:v>
                </c:pt>
                <c:pt idx="579">
                  <c:v>0.44640000000000041</c:v>
                </c:pt>
                <c:pt idx="580">
                  <c:v>0.44640000000000041</c:v>
                </c:pt>
                <c:pt idx="581">
                  <c:v>0.44800000000000034</c:v>
                </c:pt>
                <c:pt idx="582">
                  <c:v>0.44800000000000034</c:v>
                </c:pt>
                <c:pt idx="583">
                  <c:v>0.44800000000000034</c:v>
                </c:pt>
                <c:pt idx="584">
                  <c:v>0.44960000000000028</c:v>
                </c:pt>
                <c:pt idx="585">
                  <c:v>0.44960000000000028</c:v>
                </c:pt>
                <c:pt idx="586">
                  <c:v>0.45120000000000005</c:v>
                </c:pt>
                <c:pt idx="587">
                  <c:v>0.45120000000000005</c:v>
                </c:pt>
                <c:pt idx="588">
                  <c:v>0.45279999999999998</c:v>
                </c:pt>
                <c:pt idx="589">
                  <c:v>0.45279999999999998</c:v>
                </c:pt>
                <c:pt idx="590">
                  <c:v>0.45440000000000008</c:v>
                </c:pt>
                <c:pt idx="591">
                  <c:v>0.45440000000000008</c:v>
                </c:pt>
                <c:pt idx="592">
                  <c:v>0.45600000000000002</c:v>
                </c:pt>
                <c:pt idx="593">
                  <c:v>0.45600000000000002</c:v>
                </c:pt>
                <c:pt idx="594">
                  <c:v>0.45760000000000001</c:v>
                </c:pt>
                <c:pt idx="595">
                  <c:v>0.45760000000000001</c:v>
                </c:pt>
                <c:pt idx="596">
                  <c:v>0.4592</c:v>
                </c:pt>
                <c:pt idx="597">
                  <c:v>0.4592</c:v>
                </c:pt>
                <c:pt idx="598">
                  <c:v>0.46080000000000026</c:v>
                </c:pt>
                <c:pt idx="599">
                  <c:v>0.46080000000000026</c:v>
                </c:pt>
                <c:pt idx="600">
                  <c:v>0.46240000000000026</c:v>
                </c:pt>
                <c:pt idx="601">
                  <c:v>0.46240000000000026</c:v>
                </c:pt>
                <c:pt idx="602">
                  <c:v>0.46400000000000002</c:v>
                </c:pt>
                <c:pt idx="603">
                  <c:v>0.46400000000000002</c:v>
                </c:pt>
                <c:pt idx="604">
                  <c:v>0.46560000000000001</c:v>
                </c:pt>
                <c:pt idx="605">
                  <c:v>0.46560000000000001</c:v>
                </c:pt>
                <c:pt idx="606">
                  <c:v>0.46560000000000001</c:v>
                </c:pt>
                <c:pt idx="607">
                  <c:v>0.4672</c:v>
                </c:pt>
                <c:pt idx="608">
                  <c:v>0.4672</c:v>
                </c:pt>
                <c:pt idx="609">
                  <c:v>0.46880000000000027</c:v>
                </c:pt>
                <c:pt idx="610">
                  <c:v>0.46880000000000027</c:v>
                </c:pt>
                <c:pt idx="611">
                  <c:v>0.47040000000000026</c:v>
                </c:pt>
                <c:pt idx="612">
                  <c:v>0.47040000000000026</c:v>
                </c:pt>
                <c:pt idx="613">
                  <c:v>0.47200000000000025</c:v>
                </c:pt>
                <c:pt idx="614">
                  <c:v>0.47200000000000025</c:v>
                </c:pt>
                <c:pt idx="615">
                  <c:v>0.47360000000000002</c:v>
                </c:pt>
                <c:pt idx="616">
                  <c:v>0.47360000000000002</c:v>
                </c:pt>
                <c:pt idx="617">
                  <c:v>0.47520000000000001</c:v>
                </c:pt>
                <c:pt idx="618">
                  <c:v>0.47520000000000001</c:v>
                </c:pt>
                <c:pt idx="619">
                  <c:v>0.47680000000000028</c:v>
                </c:pt>
                <c:pt idx="620">
                  <c:v>0.47680000000000028</c:v>
                </c:pt>
                <c:pt idx="621">
                  <c:v>0.47840000000000032</c:v>
                </c:pt>
                <c:pt idx="622">
                  <c:v>0.47840000000000032</c:v>
                </c:pt>
                <c:pt idx="623">
                  <c:v>0.48000000000000026</c:v>
                </c:pt>
                <c:pt idx="624">
                  <c:v>0.48000000000000026</c:v>
                </c:pt>
                <c:pt idx="625">
                  <c:v>0.48160000000000008</c:v>
                </c:pt>
                <c:pt idx="626">
                  <c:v>0.48160000000000008</c:v>
                </c:pt>
                <c:pt idx="627">
                  <c:v>0.48320000000000002</c:v>
                </c:pt>
                <c:pt idx="628">
                  <c:v>0.48320000000000002</c:v>
                </c:pt>
                <c:pt idx="629">
                  <c:v>0.48480000000000034</c:v>
                </c:pt>
                <c:pt idx="630">
                  <c:v>0.48480000000000034</c:v>
                </c:pt>
                <c:pt idx="631">
                  <c:v>0.48480000000000034</c:v>
                </c:pt>
                <c:pt idx="632">
                  <c:v>0.48640000000000028</c:v>
                </c:pt>
                <c:pt idx="633">
                  <c:v>0.48640000000000028</c:v>
                </c:pt>
                <c:pt idx="634">
                  <c:v>0.48800000000000032</c:v>
                </c:pt>
                <c:pt idx="635">
                  <c:v>0.48800000000000032</c:v>
                </c:pt>
                <c:pt idx="636">
                  <c:v>0.48960000000000031</c:v>
                </c:pt>
                <c:pt idx="637">
                  <c:v>0.48960000000000031</c:v>
                </c:pt>
                <c:pt idx="638">
                  <c:v>0.49120000000000008</c:v>
                </c:pt>
                <c:pt idx="639">
                  <c:v>0.49120000000000008</c:v>
                </c:pt>
                <c:pt idx="640">
                  <c:v>0.4928000000000004</c:v>
                </c:pt>
                <c:pt idx="641">
                  <c:v>0.4928000000000004</c:v>
                </c:pt>
                <c:pt idx="642">
                  <c:v>0.49440000000000034</c:v>
                </c:pt>
                <c:pt idx="643">
                  <c:v>0.49440000000000034</c:v>
                </c:pt>
                <c:pt idx="644">
                  <c:v>0.49600000000000027</c:v>
                </c:pt>
                <c:pt idx="645">
                  <c:v>0.49600000000000027</c:v>
                </c:pt>
                <c:pt idx="646">
                  <c:v>0.49760000000000032</c:v>
                </c:pt>
                <c:pt idx="647">
                  <c:v>0.49760000000000032</c:v>
                </c:pt>
                <c:pt idx="648">
                  <c:v>0.49920000000000031</c:v>
                </c:pt>
                <c:pt idx="649">
                  <c:v>0.49920000000000031</c:v>
                </c:pt>
                <c:pt idx="650">
                  <c:v>0.50080000000000002</c:v>
                </c:pt>
                <c:pt idx="651">
                  <c:v>0.50080000000000002</c:v>
                </c:pt>
                <c:pt idx="652">
                  <c:v>0.50240000000000007</c:v>
                </c:pt>
                <c:pt idx="653">
                  <c:v>0.50240000000000007</c:v>
                </c:pt>
                <c:pt idx="654">
                  <c:v>0.504</c:v>
                </c:pt>
                <c:pt idx="655">
                  <c:v>0.504</c:v>
                </c:pt>
                <c:pt idx="656">
                  <c:v>0.504</c:v>
                </c:pt>
                <c:pt idx="657">
                  <c:v>0.50560000000000005</c:v>
                </c:pt>
                <c:pt idx="658">
                  <c:v>0.50560000000000005</c:v>
                </c:pt>
                <c:pt idx="659">
                  <c:v>0.50719999999999998</c:v>
                </c:pt>
                <c:pt idx="660">
                  <c:v>0.50719999999999998</c:v>
                </c:pt>
                <c:pt idx="661">
                  <c:v>0.50880000000000003</c:v>
                </c:pt>
                <c:pt idx="662">
                  <c:v>0.50880000000000003</c:v>
                </c:pt>
                <c:pt idx="663">
                  <c:v>0.51040000000000008</c:v>
                </c:pt>
                <c:pt idx="664">
                  <c:v>0.51040000000000008</c:v>
                </c:pt>
                <c:pt idx="665">
                  <c:v>0.51200000000000001</c:v>
                </c:pt>
                <c:pt idx="666">
                  <c:v>0.51200000000000001</c:v>
                </c:pt>
                <c:pt idx="667">
                  <c:v>0.51360000000000061</c:v>
                </c:pt>
                <c:pt idx="668">
                  <c:v>0.51360000000000061</c:v>
                </c:pt>
                <c:pt idx="669">
                  <c:v>0.51519999999999999</c:v>
                </c:pt>
                <c:pt idx="670">
                  <c:v>0.51519999999999999</c:v>
                </c:pt>
                <c:pt idx="671">
                  <c:v>0.51680000000000004</c:v>
                </c:pt>
                <c:pt idx="672">
                  <c:v>0.51680000000000004</c:v>
                </c:pt>
                <c:pt idx="673">
                  <c:v>0.51840000000000008</c:v>
                </c:pt>
                <c:pt idx="674">
                  <c:v>0.51840000000000008</c:v>
                </c:pt>
                <c:pt idx="675">
                  <c:v>0.52</c:v>
                </c:pt>
                <c:pt idx="676">
                  <c:v>0.52</c:v>
                </c:pt>
                <c:pt idx="677">
                  <c:v>0.52160000000000062</c:v>
                </c:pt>
                <c:pt idx="678">
                  <c:v>0.52160000000000062</c:v>
                </c:pt>
                <c:pt idx="679">
                  <c:v>0.5232</c:v>
                </c:pt>
                <c:pt idx="680">
                  <c:v>0.5232</c:v>
                </c:pt>
                <c:pt idx="681">
                  <c:v>0.5232</c:v>
                </c:pt>
                <c:pt idx="682">
                  <c:v>0.52480000000000004</c:v>
                </c:pt>
                <c:pt idx="683">
                  <c:v>0.52480000000000004</c:v>
                </c:pt>
                <c:pt idx="684">
                  <c:v>0.52640000000000009</c:v>
                </c:pt>
                <c:pt idx="685">
                  <c:v>0.52640000000000009</c:v>
                </c:pt>
                <c:pt idx="686">
                  <c:v>0.52800000000000002</c:v>
                </c:pt>
                <c:pt idx="687">
                  <c:v>0.52800000000000002</c:v>
                </c:pt>
                <c:pt idx="688">
                  <c:v>0.52960000000000063</c:v>
                </c:pt>
                <c:pt idx="689">
                  <c:v>0.52960000000000063</c:v>
                </c:pt>
                <c:pt idx="690">
                  <c:v>0.53120000000000001</c:v>
                </c:pt>
                <c:pt idx="691">
                  <c:v>0.53120000000000001</c:v>
                </c:pt>
                <c:pt idx="692">
                  <c:v>0.53280000000000005</c:v>
                </c:pt>
                <c:pt idx="693">
                  <c:v>0.53280000000000005</c:v>
                </c:pt>
                <c:pt idx="694">
                  <c:v>0.5344000000000001</c:v>
                </c:pt>
                <c:pt idx="695">
                  <c:v>0.5344000000000001</c:v>
                </c:pt>
                <c:pt idx="696">
                  <c:v>0.53600000000000003</c:v>
                </c:pt>
                <c:pt idx="697">
                  <c:v>0.53600000000000003</c:v>
                </c:pt>
                <c:pt idx="698">
                  <c:v>0.53760000000000063</c:v>
                </c:pt>
                <c:pt idx="699">
                  <c:v>0.53760000000000063</c:v>
                </c:pt>
                <c:pt idx="700">
                  <c:v>0.53920000000000001</c:v>
                </c:pt>
                <c:pt idx="701">
                  <c:v>0.53920000000000001</c:v>
                </c:pt>
                <c:pt idx="702">
                  <c:v>0.54080000000000061</c:v>
                </c:pt>
                <c:pt idx="703">
                  <c:v>0.54080000000000061</c:v>
                </c:pt>
                <c:pt idx="704">
                  <c:v>0.54080000000000061</c:v>
                </c:pt>
                <c:pt idx="705">
                  <c:v>0.5424000000000001</c:v>
                </c:pt>
                <c:pt idx="706">
                  <c:v>0.5424000000000001</c:v>
                </c:pt>
                <c:pt idx="707">
                  <c:v>0.54400000000000004</c:v>
                </c:pt>
                <c:pt idx="708">
                  <c:v>0.54400000000000004</c:v>
                </c:pt>
                <c:pt idx="709">
                  <c:v>0.54560000000000064</c:v>
                </c:pt>
                <c:pt idx="710">
                  <c:v>0.54560000000000064</c:v>
                </c:pt>
                <c:pt idx="711">
                  <c:v>0.54720000000000002</c:v>
                </c:pt>
                <c:pt idx="712">
                  <c:v>0.54720000000000002</c:v>
                </c:pt>
                <c:pt idx="713">
                  <c:v>0.54880000000000062</c:v>
                </c:pt>
                <c:pt idx="714">
                  <c:v>0.54880000000000062</c:v>
                </c:pt>
                <c:pt idx="715">
                  <c:v>0.5504</c:v>
                </c:pt>
                <c:pt idx="716">
                  <c:v>0.5504</c:v>
                </c:pt>
                <c:pt idx="717">
                  <c:v>0.55199999999999994</c:v>
                </c:pt>
                <c:pt idx="718">
                  <c:v>0.55199999999999994</c:v>
                </c:pt>
                <c:pt idx="719">
                  <c:v>0.55359999999999998</c:v>
                </c:pt>
                <c:pt idx="720">
                  <c:v>0.55359999999999998</c:v>
                </c:pt>
                <c:pt idx="721">
                  <c:v>0.55520000000000003</c:v>
                </c:pt>
                <c:pt idx="722">
                  <c:v>0.55520000000000003</c:v>
                </c:pt>
                <c:pt idx="723">
                  <c:v>0.55680000000000052</c:v>
                </c:pt>
                <c:pt idx="724">
                  <c:v>0.55680000000000052</c:v>
                </c:pt>
                <c:pt idx="725">
                  <c:v>0.55840000000000001</c:v>
                </c:pt>
                <c:pt idx="726">
                  <c:v>0.55840000000000001</c:v>
                </c:pt>
                <c:pt idx="727">
                  <c:v>0.55999999999999994</c:v>
                </c:pt>
                <c:pt idx="728">
                  <c:v>0.55999999999999994</c:v>
                </c:pt>
                <c:pt idx="729">
                  <c:v>0.55999999999999994</c:v>
                </c:pt>
                <c:pt idx="730">
                  <c:v>0.56159999999999999</c:v>
                </c:pt>
                <c:pt idx="731">
                  <c:v>0.56159999999999999</c:v>
                </c:pt>
                <c:pt idx="732">
                  <c:v>0.56320000000000003</c:v>
                </c:pt>
                <c:pt idx="733">
                  <c:v>0.56320000000000003</c:v>
                </c:pt>
                <c:pt idx="734">
                  <c:v>0.56480000000000052</c:v>
                </c:pt>
                <c:pt idx="735">
                  <c:v>0.56480000000000052</c:v>
                </c:pt>
                <c:pt idx="736">
                  <c:v>0.56640000000000001</c:v>
                </c:pt>
                <c:pt idx="737">
                  <c:v>0.56640000000000001</c:v>
                </c:pt>
                <c:pt idx="738">
                  <c:v>0.56799999999999995</c:v>
                </c:pt>
                <c:pt idx="739">
                  <c:v>0.56799999999999995</c:v>
                </c:pt>
                <c:pt idx="740">
                  <c:v>0.56960000000000055</c:v>
                </c:pt>
                <c:pt idx="741">
                  <c:v>0.56960000000000055</c:v>
                </c:pt>
                <c:pt idx="742">
                  <c:v>0.57120000000000004</c:v>
                </c:pt>
                <c:pt idx="743">
                  <c:v>0.57120000000000004</c:v>
                </c:pt>
                <c:pt idx="744">
                  <c:v>0.57280000000000053</c:v>
                </c:pt>
                <c:pt idx="745">
                  <c:v>0.57280000000000053</c:v>
                </c:pt>
                <c:pt idx="746">
                  <c:v>0.57440000000000002</c:v>
                </c:pt>
                <c:pt idx="747">
                  <c:v>0.57440000000000002</c:v>
                </c:pt>
                <c:pt idx="748">
                  <c:v>0.57600000000000051</c:v>
                </c:pt>
                <c:pt idx="749">
                  <c:v>0.57600000000000051</c:v>
                </c:pt>
                <c:pt idx="750">
                  <c:v>0.57760000000000056</c:v>
                </c:pt>
                <c:pt idx="751">
                  <c:v>0.57760000000000056</c:v>
                </c:pt>
                <c:pt idx="752">
                  <c:v>0.57920000000000005</c:v>
                </c:pt>
                <c:pt idx="753">
                  <c:v>0.57920000000000005</c:v>
                </c:pt>
                <c:pt idx="754">
                  <c:v>0.57920000000000005</c:v>
                </c:pt>
                <c:pt idx="755">
                  <c:v>0.58080000000000043</c:v>
                </c:pt>
                <c:pt idx="756">
                  <c:v>0.58080000000000043</c:v>
                </c:pt>
                <c:pt idx="757">
                  <c:v>0.58239999999999992</c:v>
                </c:pt>
                <c:pt idx="758">
                  <c:v>0.58239999999999992</c:v>
                </c:pt>
                <c:pt idx="759">
                  <c:v>0.58400000000000041</c:v>
                </c:pt>
                <c:pt idx="760">
                  <c:v>0.58400000000000041</c:v>
                </c:pt>
                <c:pt idx="761">
                  <c:v>0.58560000000000045</c:v>
                </c:pt>
                <c:pt idx="762">
                  <c:v>0.58560000000000045</c:v>
                </c:pt>
                <c:pt idx="763">
                  <c:v>0.5872000000000005</c:v>
                </c:pt>
                <c:pt idx="764">
                  <c:v>0.5872000000000005</c:v>
                </c:pt>
                <c:pt idx="765">
                  <c:v>0.58880000000000043</c:v>
                </c:pt>
                <c:pt idx="766">
                  <c:v>0.58880000000000043</c:v>
                </c:pt>
                <c:pt idx="767">
                  <c:v>0.59039999999999992</c:v>
                </c:pt>
                <c:pt idx="768">
                  <c:v>0.59039999999999992</c:v>
                </c:pt>
                <c:pt idx="769">
                  <c:v>0.59200000000000041</c:v>
                </c:pt>
                <c:pt idx="770">
                  <c:v>0.59200000000000041</c:v>
                </c:pt>
                <c:pt idx="771">
                  <c:v>0.59360000000000046</c:v>
                </c:pt>
                <c:pt idx="772">
                  <c:v>0.59360000000000046</c:v>
                </c:pt>
                <c:pt idx="773">
                  <c:v>0.59520000000000051</c:v>
                </c:pt>
                <c:pt idx="774">
                  <c:v>0.59520000000000051</c:v>
                </c:pt>
                <c:pt idx="775">
                  <c:v>0.59680000000000044</c:v>
                </c:pt>
                <c:pt idx="776">
                  <c:v>0.59680000000000044</c:v>
                </c:pt>
                <c:pt idx="777">
                  <c:v>0.59680000000000044</c:v>
                </c:pt>
                <c:pt idx="778">
                  <c:v>0.59839999999999993</c:v>
                </c:pt>
                <c:pt idx="779">
                  <c:v>0.59839999999999993</c:v>
                </c:pt>
                <c:pt idx="780">
                  <c:v>0.60000000000000064</c:v>
                </c:pt>
                <c:pt idx="781">
                  <c:v>0.60000000000000064</c:v>
                </c:pt>
                <c:pt idx="782">
                  <c:v>0.6016000000000008</c:v>
                </c:pt>
                <c:pt idx="783">
                  <c:v>0.6016000000000008</c:v>
                </c:pt>
                <c:pt idx="784">
                  <c:v>0.60320000000000062</c:v>
                </c:pt>
                <c:pt idx="785">
                  <c:v>0.60320000000000062</c:v>
                </c:pt>
                <c:pt idx="786">
                  <c:v>0.60480000000000056</c:v>
                </c:pt>
                <c:pt idx="787">
                  <c:v>0.60480000000000056</c:v>
                </c:pt>
                <c:pt idx="788">
                  <c:v>0.60640000000000005</c:v>
                </c:pt>
                <c:pt idx="789">
                  <c:v>0.60640000000000005</c:v>
                </c:pt>
                <c:pt idx="790">
                  <c:v>0.60800000000000065</c:v>
                </c:pt>
                <c:pt idx="791">
                  <c:v>0.60800000000000065</c:v>
                </c:pt>
                <c:pt idx="792">
                  <c:v>0.60960000000000081</c:v>
                </c:pt>
                <c:pt idx="793">
                  <c:v>0.60960000000000081</c:v>
                </c:pt>
                <c:pt idx="794">
                  <c:v>0.61120000000000063</c:v>
                </c:pt>
                <c:pt idx="795">
                  <c:v>0.61120000000000063</c:v>
                </c:pt>
                <c:pt idx="796">
                  <c:v>0.61280000000000068</c:v>
                </c:pt>
                <c:pt idx="797">
                  <c:v>0.61280000000000068</c:v>
                </c:pt>
                <c:pt idx="798">
                  <c:v>0.61440000000000061</c:v>
                </c:pt>
                <c:pt idx="799">
                  <c:v>0.61440000000000061</c:v>
                </c:pt>
                <c:pt idx="800">
                  <c:v>0.61600000000000066</c:v>
                </c:pt>
                <c:pt idx="801">
                  <c:v>0.61600000000000066</c:v>
                </c:pt>
                <c:pt idx="802">
                  <c:v>0.61600000000000066</c:v>
                </c:pt>
                <c:pt idx="803">
                  <c:v>0.61760000000000081</c:v>
                </c:pt>
                <c:pt idx="804">
                  <c:v>0.61760000000000081</c:v>
                </c:pt>
                <c:pt idx="805">
                  <c:v>0.61920000000000064</c:v>
                </c:pt>
                <c:pt idx="806">
                  <c:v>0.61920000000000064</c:v>
                </c:pt>
                <c:pt idx="807">
                  <c:v>0.62080000000000068</c:v>
                </c:pt>
                <c:pt idx="808">
                  <c:v>0.62080000000000068</c:v>
                </c:pt>
                <c:pt idx="809">
                  <c:v>0.62240000000000062</c:v>
                </c:pt>
                <c:pt idx="810">
                  <c:v>0.62240000000000062</c:v>
                </c:pt>
                <c:pt idx="811">
                  <c:v>0.62400000000000067</c:v>
                </c:pt>
                <c:pt idx="812">
                  <c:v>0.62400000000000067</c:v>
                </c:pt>
                <c:pt idx="813">
                  <c:v>0.62560000000000082</c:v>
                </c:pt>
                <c:pt idx="814">
                  <c:v>0.62560000000000082</c:v>
                </c:pt>
                <c:pt idx="815">
                  <c:v>0.62720000000000065</c:v>
                </c:pt>
                <c:pt idx="816">
                  <c:v>0.62720000000000065</c:v>
                </c:pt>
                <c:pt idx="817">
                  <c:v>0.6288000000000008</c:v>
                </c:pt>
                <c:pt idx="818">
                  <c:v>0.6288000000000008</c:v>
                </c:pt>
                <c:pt idx="819">
                  <c:v>0.63040000000000063</c:v>
                </c:pt>
                <c:pt idx="820">
                  <c:v>0.63040000000000063</c:v>
                </c:pt>
                <c:pt idx="821">
                  <c:v>0.63200000000000078</c:v>
                </c:pt>
                <c:pt idx="822">
                  <c:v>0.63200000000000078</c:v>
                </c:pt>
                <c:pt idx="823">
                  <c:v>0.63360000000000083</c:v>
                </c:pt>
                <c:pt idx="824">
                  <c:v>0.63360000000000083</c:v>
                </c:pt>
                <c:pt idx="825">
                  <c:v>0.63520000000000065</c:v>
                </c:pt>
                <c:pt idx="826">
                  <c:v>0.63520000000000065</c:v>
                </c:pt>
                <c:pt idx="827">
                  <c:v>0.63520000000000065</c:v>
                </c:pt>
                <c:pt idx="828">
                  <c:v>0.63680000000000081</c:v>
                </c:pt>
                <c:pt idx="829">
                  <c:v>0.63680000000000081</c:v>
                </c:pt>
                <c:pt idx="830">
                  <c:v>0.63840000000000063</c:v>
                </c:pt>
                <c:pt idx="831">
                  <c:v>0.63840000000000063</c:v>
                </c:pt>
                <c:pt idx="832">
                  <c:v>0.64000000000000079</c:v>
                </c:pt>
                <c:pt idx="833">
                  <c:v>0.64000000000000079</c:v>
                </c:pt>
                <c:pt idx="834">
                  <c:v>0.64160000000000095</c:v>
                </c:pt>
                <c:pt idx="835">
                  <c:v>0.64160000000000095</c:v>
                </c:pt>
                <c:pt idx="836">
                  <c:v>0.64320000000000066</c:v>
                </c:pt>
                <c:pt idx="837">
                  <c:v>0.64320000000000066</c:v>
                </c:pt>
                <c:pt idx="838">
                  <c:v>0.64480000000000082</c:v>
                </c:pt>
                <c:pt idx="839">
                  <c:v>0.64480000000000082</c:v>
                </c:pt>
                <c:pt idx="840">
                  <c:v>0.64640000000000064</c:v>
                </c:pt>
                <c:pt idx="841">
                  <c:v>0.64640000000000064</c:v>
                </c:pt>
                <c:pt idx="842">
                  <c:v>0.6480000000000008</c:v>
                </c:pt>
                <c:pt idx="843">
                  <c:v>0.6480000000000008</c:v>
                </c:pt>
                <c:pt idx="844">
                  <c:v>0.64960000000000095</c:v>
                </c:pt>
                <c:pt idx="845">
                  <c:v>0.64960000000000095</c:v>
                </c:pt>
                <c:pt idx="846">
                  <c:v>0.65120000000000056</c:v>
                </c:pt>
                <c:pt idx="847">
                  <c:v>0.65120000000000056</c:v>
                </c:pt>
                <c:pt idx="848">
                  <c:v>0.65280000000000082</c:v>
                </c:pt>
                <c:pt idx="849">
                  <c:v>0.65280000000000082</c:v>
                </c:pt>
                <c:pt idx="850">
                  <c:v>0.65440000000000054</c:v>
                </c:pt>
                <c:pt idx="851">
                  <c:v>0.65440000000000054</c:v>
                </c:pt>
                <c:pt idx="852">
                  <c:v>0.6560000000000008</c:v>
                </c:pt>
                <c:pt idx="853">
                  <c:v>0.6560000000000008</c:v>
                </c:pt>
                <c:pt idx="854">
                  <c:v>0.65760000000000085</c:v>
                </c:pt>
                <c:pt idx="855">
                  <c:v>0.65760000000000085</c:v>
                </c:pt>
                <c:pt idx="856">
                  <c:v>0.65920000000000056</c:v>
                </c:pt>
                <c:pt idx="857">
                  <c:v>0.65920000000000056</c:v>
                </c:pt>
                <c:pt idx="858">
                  <c:v>0.66080000000000083</c:v>
                </c:pt>
                <c:pt idx="859">
                  <c:v>0.66080000000000083</c:v>
                </c:pt>
                <c:pt idx="860">
                  <c:v>0.66080000000000083</c:v>
                </c:pt>
                <c:pt idx="861">
                  <c:v>0.66240000000000054</c:v>
                </c:pt>
                <c:pt idx="862">
                  <c:v>0.66240000000000054</c:v>
                </c:pt>
                <c:pt idx="863">
                  <c:v>0.66400000000000081</c:v>
                </c:pt>
                <c:pt idx="864">
                  <c:v>0.66400000000000081</c:v>
                </c:pt>
                <c:pt idx="865">
                  <c:v>0.66560000000000086</c:v>
                </c:pt>
                <c:pt idx="866">
                  <c:v>0.66560000000000086</c:v>
                </c:pt>
                <c:pt idx="867">
                  <c:v>0.66720000000000068</c:v>
                </c:pt>
                <c:pt idx="868">
                  <c:v>0.66720000000000068</c:v>
                </c:pt>
                <c:pt idx="869">
                  <c:v>0.66880000000000095</c:v>
                </c:pt>
                <c:pt idx="870">
                  <c:v>0.66880000000000095</c:v>
                </c:pt>
                <c:pt idx="871">
                  <c:v>0.67040000000000055</c:v>
                </c:pt>
                <c:pt idx="872">
                  <c:v>0.67040000000000055</c:v>
                </c:pt>
                <c:pt idx="873">
                  <c:v>0.67200000000000082</c:v>
                </c:pt>
                <c:pt idx="874">
                  <c:v>0.67200000000000082</c:v>
                </c:pt>
                <c:pt idx="875">
                  <c:v>0.67360000000000086</c:v>
                </c:pt>
                <c:pt idx="876">
                  <c:v>0.67360000000000086</c:v>
                </c:pt>
                <c:pt idx="877">
                  <c:v>0.6752000000000008</c:v>
                </c:pt>
                <c:pt idx="878">
                  <c:v>0.6752000000000008</c:v>
                </c:pt>
                <c:pt idx="879">
                  <c:v>0.67680000000000096</c:v>
                </c:pt>
                <c:pt idx="880">
                  <c:v>0.67680000000000096</c:v>
                </c:pt>
                <c:pt idx="881">
                  <c:v>0.67840000000000056</c:v>
                </c:pt>
                <c:pt idx="882">
                  <c:v>0.67840000000000056</c:v>
                </c:pt>
                <c:pt idx="883">
                  <c:v>0.67840000000000056</c:v>
                </c:pt>
                <c:pt idx="884">
                  <c:v>0.68000000000000071</c:v>
                </c:pt>
                <c:pt idx="885">
                  <c:v>0.68000000000000071</c:v>
                </c:pt>
                <c:pt idx="886">
                  <c:v>0.68160000000000076</c:v>
                </c:pt>
                <c:pt idx="887">
                  <c:v>0.68160000000000076</c:v>
                </c:pt>
                <c:pt idx="888">
                  <c:v>0.68320000000000058</c:v>
                </c:pt>
                <c:pt idx="889">
                  <c:v>0.68320000000000058</c:v>
                </c:pt>
                <c:pt idx="890">
                  <c:v>0.68480000000000085</c:v>
                </c:pt>
                <c:pt idx="891">
                  <c:v>0.68480000000000085</c:v>
                </c:pt>
                <c:pt idx="892">
                  <c:v>0.68640000000000045</c:v>
                </c:pt>
                <c:pt idx="893">
                  <c:v>0.68640000000000045</c:v>
                </c:pt>
                <c:pt idx="894">
                  <c:v>0.68800000000000083</c:v>
                </c:pt>
                <c:pt idx="895">
                  <c:v>0.68800000000000083</c:v>
                </c:pt>
                <c:pt idx="896">
                  <c:v>0.68960000000000077</c:v>
                </c:pt>
                <c:pt idx="897">
                  <c:v>0.68960000000000077</c:v>
                </c:pt>
                <c:pt idx="898">
                  <c:v>0.6912000000000007</c:v>
                </c:pt>
                <c:pt idx="899">
                  <c:v>0.6912000000000007</c:v>
                </c:pt>
                <c:pt idx="900">
                  <c:v>0.69280000000000086</c:v>
                </c:pt>
                <c:pt idx="901">
                  <c:v>0.69280000000000086</c:v>
                </c:pt>
                <c:pt idx="902">
                  <c:v>0.69440000000000046</c:v>
                </c:pt>
                <c:pt idx="903">
                  <c:v>0.69440000000000046</c:v>
                </c:pt>
                <c:pt idx="904">
                  <c:v>0.69600000000000084</c:v>
                </c:pt>
                <c:pt idx="905">
                  <c:v>0.69600000000000084</c:v>
                </c:pt>
                <c:pt idx="906">
                  <c:v>0.697600000000001</c:v>
                </c:pt>
                <c:pt idx="907">
                  <c:v>0.697600000000001</c:v>
                </c:pt>
                <c:pt idx="908">
                  <c:v>0.697600000000001</c:v>
                </c:pt>
                <c:pt idx="909">
                  <c:v>0.69920000000000071</c:v>
                </c:pt>
                <c:pt idx="910">
                  <c:v>0.69920000000000071</c:v>
                </c:pt>
                <c:pt idx="911">
                  <c:v>0.70080000000000064</c:v>
                </c:pt>
                <c:pt idx="912">
                  <c:v>0.70080000000000064</c:v>
                </c:pt>
                <c:pt idx="913">
                  <c:v>0.70240000000000002</c:v>
                </c:pt>
                <c:pt idx="914">
                  <c:v>0.70240000000000002</c:v>
                </c:pt>
                <c:pt idx="915">
                  <c:v>0.70400000000000063</c:v>
                </c:pt>
                <c:pt idx="916">
                  <c:v>0.70400000000000063</c:v>
                </c:pt>
                <c:pt idx="917">
                  <c:v>0.70560000000000056</c:v>
                </c:pt>
                <c:pt idx="918">
                  <c:v>0.70560000000000056</c:v>
                </c:pt>
                <c:pt idx="919">
                  <c:v>0.70720000000000005</c:v>
                </c:pt>
                <c:pt idx="920">
                  <c:v>0.70720000000000005</c:v>
                </c:pt>
                <c:pt idx="921">
                  <c:v>0.70880000000000065</c:v>
                </c:pt>
                <c:pt idx="922">
                  <c:v>0.70880000000000065</c:v>
                </c:pt>
                <c:pt idx="923">
                  <c:v>0.71040000000000003</c:v>
                </c:pt>
                <c:pt idx="924">
                  <c:v>0.71040000000000003</c:v>
                </c:pt>
                <c:pt idx="925">
                  <c:v>0.71200000000000063</c:v>
                </c:pt>
                <c:pt idx="926">
                  <c:v>0.71200000000000063</c:v>
                </c:pt>
                <c:pt idx="927">
                  <c:v>0.71360000000000068</c:v>
                </c:pt>
                <c:pt idx="928">
                  <c:v>0.71360000000000068</c:v>
                </c:pt>
                <c:pt idx="929">
                  <c:v>0.71520000000000061</c:v>
                </c:pt>
                <c:pt idx="930">
                  <c:v>0.71520000000000061</c:v>
                </c:pt>
                <c:pt idx="931">
                  <c:v>0.71680000000000066</c:v>
                </c:pt>
                <c:pt idx="932">
                  <c:v>0.71680000000000066</c:v>
                </c:pt>
                <c:pt idx="933">
                  <c:v>0.71680000000000066</c:v>
                </c:pt>
                <c:pt idx="934">
                  <c:v>0.71840000000000004</c:v>
                </c:pt>
                <c:pt idx="935">
                  <c:v>0.71840000000000004</c:v>
                </c:pt>
                <c:pt idx="936">
                  <c:v>0.72000000000000064</c:v>
                </c:pt>
                <c:pt idx="937">
                  <c:v>0.72000000000000064</c:v>
                </c:pt>
                <c:pt idx="938">
                  <c:v>0.72160000000000069</c:v>
                </c:pt>
                <c:pt idx="939">
                  <c:v>0.72160000000000069</c:v>
                </c:pt>
                <c:pt idx="940">
                  <c:v>0.72320000000000062</c:v>
                </c:pt>
                <c:pt idx="941">
                  <c:v>0.72320000000000062</c:v>
                </c:pt>
                <c:pt idx="942">
                  <c:v>0.72480000000000067</c:v>
                </c:pt>
                <c:pt idx="943">
                  <c:v>0.72480000000000067</c:v>
                </c:pt>
                <c:pt idx="944">
                  <c:v>0.72640000000000005</c:v>
                </c:pt>
                <c:pt idx="945">
                  <c:v>0.72640000000000005</c:v>
                </c:pt>
                <c:pt idx="946">
                  <c:v>0.72800000000000065</c:v>
                </c:pt>
                <c:pt idx="947">
                  <c:v>0.72800000000000065</c:v>
                </c:pt>
                <c:pt idx="948">
                  <c:v>0.7296000000000008</c:v>
                </c:pt>
                <c:pt idx="949">
                  <c:v>0.7296000000000008</c:v>
                </c:pt>
                <c:pt idx="950">
                  <c:v>0.73120000000000063</c:v>
                </c:pt>
                <c:pt idx="951">
                  <c:v>0.73120000000000063</c:v>
                </c:pt>
                <c:pt idx="952">
                  <c:v>0.73280000000000078</c:v>
                </c:pt>
                <c:pt idx="953">
                  <c:v>0.73280000000000078</c:v>
                </c:pt>
                <c:pt idx="954">
                  <c:v>0.73440000000000005</c:v>
                </c:pt>
                <c:pt idx="955">
                  <c:v>0.73440000000000005</c:v>
                </c:pt>
                <c:pt idx="956">
                  <c:v>0.73600000000000065</c:v>
                </c:pt>
                <c:pt idx="957">
                  <c:v>0.73600000000000065</c:v>
                </c:pt>
                <c:pt idx="958">
                  <c:v>0.73600000000000065</c:v>
                </c:pt>
                <c:pt idx="959">
                  <c:v>0.73760000000000081</c:v>
                </c:pt>
                <c:pt idx="960">
                  <c:v>0.73760000000000081</c:v>
                </c:pt>
                <c:pt idx="961">
                  <c:v>0.73920000000000063</c:v>
                </c:pt>
                <c:pt idx="962">
                  <c:v>0.73920000000000063</c:v>
                </c:pt>
                <c:pt idx="963">
                  <c:v>0.74080000000000079</c:v>
                </c:pt>
                <c:pt idx="964">
                  <c:v>0.74080000000000079</c:v>
                </c:pt>
                <c:pt idx="965">
                  <c:v>0.74240000000000061</c:v>
                </c:pt>
                <c:pt idx="966">
                  <c:v>0.74240000000000061</c:v>
                </c:pt>
                <c:pt idx="967">
                  <c:v>0.74400000000000066</c:v>
                </c:pt>
                <c:pt idx="968">
                  <c:v>0.74400000000000066</c:v>
                </c:pt>
                <c:pt idx="969">
                  <c:v>0.74560000000000082</c:v>
                </c:pt>
                <c:pt idx="970">
                  <c:v>0.74560000000000082</c:v>
                </c:pt>
                <c:pt idx="971">
                  <c:v>0.74720000000000064</c:v>
                </c:pt>
                <c:pt idx="972">
                  <c:v>0.74720000000000064</c:v>
                </c:pt>
                <c:pt idx="973">
                  <c:v>0.7488000000000008</c:v>
                </c:pt>
                <c:pt idx="974">
                  <c:v>0.7488000000000008</c:v>
                </c:pt>
                <c:pt idx="975">
                  <c:v>0.75040000000000051</c:v>
                </c:pt>
                <c:pt idx="976">
                  <c:v>0.75040000000000051</c:v>
                </c:pt>
                <c:pt idx="977">
                  <c:v>0.75200000000000056</c:v>
                </c:pt>
                <c:pt idx="978">
                  <c:v>0.75200000000000056</c:v>
                </c:pt>
                <c:pt idx="979">
                  <c:v>0.75360000000000082</c:v>
                </c:pt>
                <c:pt idx="980">
                  <c:v>0.75360000000000082</c:v>
                </c:pt>
                <c:pt idx="981">
                  <c:v>0.75360000000000082</c:v>
                </c:pt>
                <c:pt idx="982">
                  <c:v>0.75520000000000054</c:v>
                </c:pt>
                <c:pt idx="983">
                  <c:v>0.75520000000000054</c:v>
                </c:pt>
                <c:pt idx="984">
                  <c:v>0.75680000000000081</c:v>
                </c:pt>
                <c:pt idx="985">
                  <c:v>0.75680000000000081</c:v>
                </c:pt>
                <c:pt idx="986">
                  <c:v>0.75840000000000052</c:v>
                </c:pt>
                <c:pt idx="987">
                  <c:v>0.75840000000000052</c:v>
                </c:pt>
                <c:pt idx="988">
                  <c:v>0.76000000000000056</c:v>
                </c:pt>
                <c:pt idx="989">
                  <c:v>0.76000000000000056</c:v>
                </c:pt>
                <c:pt idx="990">
                  <c:v>0.76160000000000083</c:v>
                </c:pt>
                <c:pt idx="991">
                  <c:v>0.76160000000000083</c:v>
                </c:pt>
                <c:pt idx="992">
                  <c:v>0.76320000000000054</c:v>
                </c:pt>
                <c:pt idx="993">
                  <c:v>0.76320000000000054</c:v>
                </c:pt>
                <c:pt idx="994">
                  <c:v>0.76480000000000081</c:v>
                </c:pt>
                <c:pt idx="995">
                  <c:v>0.76480000000000081</c:v>
                </c:pt>
                <c:pt idx="996">
                  <c:v>0.76640000000000053</c:v>
                </c:pt>
                <c:pt idx="997">
                  <c:v>0.76640000000000053</c:v>
                </c:pt>
                <c:pt idx="998">
                  <c:v>0.76800000000000068</c:v>
                </c:pt>
                <c:pt idx="999">
                  <c:v>0.76800000000000068</c:v>
                </c:pt>
                <c:pt idx="1000">
                  <c:v>0.76960000000000095</c:v>
                </c:pt>
                <c:pt idx="1001">
                  <c:v>0.76960000000000095</c:v>
                </c:pt>
                <c:pt idx="1002">
                  <c:v>0.77120000000000011</c:v>
                </c:pt>
                <c:pt idx="1003">
                  <c:v>0.77120000000000011</c:v>
                </c:pt>
                <c:pt idx="1004">
                  <c:v>0.77280000000000015</c:v>
                </c:pt>
                <c:pt idx="1005">
                  <c:v>0.77280000000000015</c:v>
                </c:pt>
                <c:pt idx="1006">
                  <c:v>0.77280000000000015</c:v>
                </c:pt>
                <c:pt idx="1007">
                  <c:v>0.77440000000000009</c:v>
                </c:pt>
                <c:pt idx="1008">
                  <c:v>0.77440000000000009</c:v>
                </c:pt>
                <c:pt idx="1009">
                  <c:v>0.77600000000000013</c:v>
                </c:pt>
                <c:pt idx="1010">
                  <c:v>0.77600000000000013</c:v>
                </c:pt>
                <c:pt idx="1011">
                  <c:v>0.77760000000000062</c:v>
                </c:pt>
                <c:pt idx="1012">
                  <c:v>0.77760000000000062</c:v>
                </c:pt>
                <c:pt idx="1013">
                  <c:v>0.77920000000000011</c:v>
                </c:pt>
                <c:pt idx="1014">
                  <c:v>0.77920000000000011</c:v>
                </c:pt>
                <c:pt idx="1015">
                  <c:v>0.78080000000000005</c:v>
                </c:pt>
                <c:pt idx="1016">
                  <c:v>0.78080000000000005</c:v>
                </c:pt>
                <c:pt idx="1017">
                  <c:v>0.78239999999999998</c:v>
                </c:pt>
                <c:pt idx="1018">
                  <c:v>0.78239999999999998</c:v>
                </c:pt>
                <c:pt idx="1019">
                  <c:v>0.78400000000000003</c:v>
                </c:pt>
                <c:pt idx="1020">
                  <c:v>0.78400000000000003</c:v>
                </c:pt>
                <c:pt idx="1021">
                  <c:v>0.78560000000000063</c:v>
                </c:pt>
                <c:pt idx="1022">
                  <c:v>0.78560000000000063</c:v>
                </c:pt>
                <c:pt idx="1023">
                  <c:v>0.78720000000000001</c:v>
                </c:pt>
                <c:pt idx="1024">
                  <c:v>0.78720000000000001</c:v>
                </c:pt>
                <c:pt idx="1025">
                  <c:v>0.78880000000000061</c:v>
                </c:pt>
                <c:pt idx="1026">
                  <c:v>0.78880000000000061</c:v>
                </c:pt>
                <c:pt idx="1027">
                  <c:v>0.79039999999999999</c:v>
                </c:pt>
                <c:pt idx="1028">
                  <c:v>0.79039999999999999</c:v>
                </c:pt>
                <c:pt idx="1029">
                  <c:v>0.79200000000000004</c:v>
                </c:pt>
                <c:pt idx="1030">
                  <c:v>0.79200000000000004</c:v>
                </c:pt>
                <c:pt idx="1031">
                  <c:v>0.79200000000000004</c:v>
                </c:pt>
                <c:pt idx="1032">
                  <c:v>0.79360000000000064</c:v>
                </c:pt>
                <c:pt idx="1033">
                  <c:v>0.79360000000000064</c:v>
                </c:pt>
                <c:pt idx="1034">
                  <c:v>0.79520000000000002</c:v>
                </c:pt>
                <c:pt idx="1035">
                  <c:v>0.79520000000000002</c:v>
                </c:pt>
                <c:pt idx="1036">
                  <c:v>0.79680000000000062</c:v>
                </c:pt>
                <c:pt idx="1037">
                  <c:v>0.79680000000000062</c:v>
                </c:pt>
                <c:pt idx="1038">
                  <c:v>0.7984</c:v>
                </c:pt>
                <c:pt idx="1039">
                  <c:v>0.7984</c:v>
                </c:pt>
                <c:pt idx="1040">
                  <c:v>0.8</c:v>
                </c:pt>
                <c:pt idx="1041">
                  <c:v>0.8</c:v>
                </c:pt>
                <c:pt idx="1042">
                  <c:v>0.80160000000000065</c:v>
                </c:pt>
                <c:pt idx="1043">
                  <c:v>0.80160000000000065</c:v>
                </c:pt>
                <c:pt idx="1044">
                  <c:v>0.80320000000000003</c:v>
                </c:pt>
                <c:pt idx="1045">
                  <c:v>0.80320000000000003</c:v>
                </c:pt>
                <c:pt idx="1046">
                  <c:v>0.80480000000000063</c:v>
                </c:pt>
                <c:pt idx="1047">
                  <c:v>0.80480000000000063</c:v>
                </c:pt>
                <c:pt idx="1048">
                  <c:v>0.80640000000000001</c:v>
                </c:pt>
                <c:pt idx="1049">
                  <c:v>0.80640000000000001</c:v>
                </c:pt>
                <c:pt idx="1050">
                  <c:v>0.80800000000000005</c:v>
                </c:pt>
                <c:pt idx="1051">
                  <c:v>0.80800000000000005</c:v>
                </c:pt>
                <c:pt idx="1052">
                  <c:v>0.80960000000000065</c:v>
                </c:pt>
                <c:pt idx="1053">
                  <c:v>0.80960000000000065</c:v>
                </c:pt>
                <c:pt idx="1054">
                  <c:v>0.81120000000000003</c:v>
                </c:pt>
                <c:pt idx="1055">
                  <c:v>0.81120000000000003</c:v>
                </c:pt>
                <c:pt idx="1056">
                  <c:v>0.81120000000000003</c:v>
                </c:pt>
                <c:pt idx="1057">
                  <c:v>0.81280000000000063</c:v>
                </c:pt>
                <c:pt idx="1058">
                  <c:v>0.81280000000000063</c:v>
                </c:pt>
                <c:pt idx="1059">
                  <c:v>0.81440000000000001</c:v>
                </c:pt>
                <c:pt idx="1060">
                  <c:v>0.81440000000000001</c:v>
                </c:pt>
                <c:pt idx="1061">
                  <c:v>0.81600000000000061</c:v>
                </c:pt>
                <c:pt idx="1062">
                  <c:v>0.81600000000000061</c:v>
                </c:pt>
                <c:pt idx="1063">
                  <c:v>0.81760000000000066</c:v>
                </c:pt>
                <c:pt idx="1064">
                  <c:v>0.81760000000000066</c:v>
                </c:pt>
                <c:pt idx="1065">
                  <c:v>0.81920000000000004</c:v>
                </c:pt>
                <c:pt idx="1066">
                  <c:v>0.81920000000000004</c:v>
                </c:pt>
                <c:pt idx="1067">
                  <c:v>0.82080000000000064</c:v>
                </c:pt>
                <c:pt idx="1068">
                  <c:v>0.82080000000000064</c:v>
                </c:pt>
                <c:pt idx="1069">
                  <c:v>0.82240000000000002</c:v>
                </c:pt>
                <c:pt idx="1070">
                  <c:v>0.82240000000000002</c:v>
                </c:pt>
                <c:pt idx="1071">
                  <c:v>0.82400000000000062</c:v>
                </c:pt>
                <c:pt idx="1072">
                  <c:v>0.82400000000000062</c:v>
                </c:pt>
                <c:pt idx="1073">
                  <c:v>0.82560000000000078</c:v>
                </c:pt>
                <c:pt idx="1074">
                  <c:v>0.82560000000000078</c:v>
                </c:pt>
                <c:pt idx="1075">
                  <c:v>0.82720000000000005</c:v>
                </c:pt>
                <c:pt idx="1076">
                  <c:v>0.82720000000000005</c:v>
                </c:pt>
                <c:pt idx="1077">
                  <c:v>0.82880000000000065</c:v>
                </c:pt>
                <c:pt idx="1078">
                  <c:v>0.82880000000000065</c:v>
                </c:pt>
                <c:pt idx="1079">
                  <c:v>0.82880000000000065</c:v>
                </c:pt>
                <c:pt idx="1080">
                  <c:v>0.83040000000000003</c:v>
                </c:pt>
                <c:pt idx="1081">
                  <c:v>0.83040000000000003</c:v>
                </c:pt>
                <c:pt idx="1082">
                  <c:v>0.83200000000000063</c:v>
                </c:pt>
                <c:pt idx="1083">
                  <c:v>0.83200000000000063</c:v>
                </c:pt>
                <c:pt idx="1084">
                  <c:v>0.83360000000000078</c:v>
                </c:pt>
                <c:pt idx="1085">
                  <c:v>0.83360000000000078</c:v>
                </c:pt>
                <c:pt idx="1086">
                  <c:v>0.83520000000000005</c:v>
                </c:pt>
                <c:pt idx="1087">
                  <c:v>0.83520000000000005</c:v>
                </c:pt>
                <c:pt idx="1088">
                  <c:v>0.83680000000000065</c:v>
                </c:pt>
                <c:pt idx="1089">
                  <c:v>0.83680000000000065</c:v>
                </c:pt>
                <c:pt idx="1090">
                  <c:v>0.83840000000000003</c:v>
                </c:pt>
                <c:pt idx="1091">
                  <c:v>0.83840000000000003</c:v>
                </c:pt>
                <c:pt idx="1092">
                  <c:v>0.84000000000000064</c:v>
                </c:pt>
                <c:pt idx="1093">
                  <c:v>0.84000000000000064</c:v>
                </c:pt>
                <c:pt idx="1094">
                  <c:v>0.84160000000000079</c:v>
                </c:pt>
                <c:pt idx="1095">
                  <c:v>0.84160000000000079</c:v>
                </c:pt>
                <c:pt idx="1096">
                  <c:v>0.84320000000000062</c:v>
                </c:pt>
                <c:pt idx="1097">
                  <c:v>0.84320000000000062</c:v>
                </c:pt>
                <c:pt idx="1098">
                  <c:v>0.84480000000000066</c:v>
                </c:pt>
                <c:pt idx="1099">
                  <c:v>0.84480000000000066</c:v>
                </c:pt>
                <c:pt idx="1100">
                  <c:v>0.84640000000000004</c:v>
                </c:pt>
                <c:pt idx="1101">
                  <c:v>0.84640000000000004</c:v>
                </c:pt>
                <c:pt idx="1102">
                  <c:v>0.84800000000000064</c:v>
                </c:pt>
                <c:pt idx="1103">
                  <c:v>0.84800000000000064</c:v>
                </c:pt>
                <c:pt idx="1104">
                  <c:v>0.84800000000000064</c:v>
                </c:pt>
                <c:pt idx="1105">
                  <c:v>0.8496000000000008</c:v>
                </c:pt>
                <c:pt idx="1106">
                  <c:v>0.8496000000000008</c:v>
                </c:pt>
                <c:pt idx="1107">
                  <c:v>0.85120000000000062</c:v>
                </c:pt>
                <c:pt idx="1108">
                  <c:v>0.85120000000000062</c:v>
                </c:pt>
                <c:pt idx="1109">
                  <c:v>0.85280000000000078</c:v>
                </c:pt>
                <c:pt idx="1110">
                  <c:v>0.85280000000000078</c:v>
                </c:pt>
                <c:pt idx="1111">
                  <c:v>0.85440000000000005</c:v>
                </c:pt>
                <c:pt idx="1112">
                  <c:v>0.85440000000000005</c:v>
                </c:pt>
                <c:pt idx="1113">
                  <c:v>0.85600000000000065</c:v>
                </c:pt>
                <c:pt idx="1114">
                  <c:v>0.85600000000000065</c:v>
                </c:pt>
                <c:pt idx="1115">
                  <c:v>0.85760000000000092</c:v>
                </c:pt>
                <c:pt idx="1116">
                  <c:v>0.85760000000000092</c:v>
                </c:pt>
                <c:pt idx="1117">
                  <c:v>0.85920000000000063</c:v>
                </c:pt>
                <c:pt idx="1118">
                  <c:v>0.85920000000000063</c:v>
                </c:pt>
                <c:pt idx="1119">
                  <c:v>0.86080000000000079</c:v>
                </c:pt>
                <c:pt idx="1120">
                  <c:v>0.86080000000000079</c:v>
                </c:pt>
                <c:pt idx="1121">
                  <c:v>0.86240000000000061</c:v>
                </c:pt>
                <c:pt idx="1122">
                  <c:v>0.86240000000000061</c:v>
                </c:pt>
                <c:pt idx="1123">
                  <c:v>0.86400000000000066</c:v>
                </c:pt>
                <c:pt idx="1124">
                  <c:v>0.86400000000000066</c:v>
                </c:pt>
                <c:pt idx="1125">
                  <c:v>0.86560000000000092</c:v>
                </c:pt>
                <c:pt idx="1126">
                  <c:v>0.86560000000000092</c:v>
                </c:pt>
                <c:pt idx="1127">
                  <c:v>0.86720000000000064</c:v>
                </c:pt>
                <c:pt idx="1128">
                  <c:v>0.86720000000000064</c:v>
                </c:pt>
                <c:pt idx="1129">
                  <c:v>0.86720000000000064</c:v>
                </c:pt>
                <c:pt idx="1130">
                  <c:v>0.86880000000000079</c:v>
                </c:pt>
                <c:pt idx="1131">
                  <c:v>0.86880000000000079</c:v>
                </c:pt>
                <c:pt idx="1132">
                  <c:v>0.87040000000000062</c:v>
                </c:pt>
                <c:pt idx="1133">
                  <c:v>0.87040000000000062</c:v>
                </c:pt>
                <c:pt idx="1134">
                  <c:v>0.87200000000000066</c:v>
                </c:pt>
                <c:pt idx="1135">
                  <c:v>0.87200000000000066</c:v>
                </c:pt>
                <c:pt idx="1136">
                  <c:v>0.87360000000000093</c:v>
                </c:pt>
                <c:pt idx="1137">
                  <c:v>0.87360000000000093</c:v>
                </c:pt>
                <c:pt idx="1138">
                  <c:v>0.87520000000000064</c:v>
                </c:pt>
                <c:pt idx="1139">
                  <c:v>0.87520000000000064</c:v>
                </c:pt>
                <c:pt idx="1140">
                  <c:v>0.87680000000000091</c:v>
                </c:pt>
                <c:pt idx="1141">
                  <c:v>0.87680000000000091</c:v>
                </c:pt>
                <c:pt idx="1142">
                  <c:v>0.87840000000000062</c:v>
                </c:pt>
                <c:pt idx="1143">
                  <c:v>0.87840000000000062</c:v>
                </c:pt>
                <c:pt idx="1144">
                  <c:v>0.88000000000000056</c:v>
                </c:pt>
                <c:pt idx="1145">
                  <c:v>0.88000000000000056</c:v>
                </c:pt>
                <c:pt idx="1146">
                  <c:v>0.88160000000000094</c:v>
                </c:pt>
                <c:pt idx="1147">
                  <c:v>0.88160000000000094</c:v>
                </c:pt>
                <c:pt idx="1148">
                  <c:v>0.88320000000000054</c:v>
                </c:pt>
                <c:pt idx="1149">
                  <c:v>0.88320000000000054</c:v>
                </c:pt>
                <c:pt idx="1150">
                  <c:v>0.88480000000000081</c:v>
                </c:pt>
                <c:pt idx="1151">
                  <c:v>0.88480000000000081</c:v>
                </c:pt>
                <c:pt idx="1152">
                  <c:v>0.88640000000000052</c:v>
                </c:pt>
                <c:pt idx="1153">
                  <c:v>0.88640000000000052</c:v>
                </c:pt>
                <c:pt idx="1154">
                  <c:v>0.88640000000000052</c:v>
                </c:pt>
                <c:pt idx="1155">
                  <c:v>0.88800000000000068</c:v>
                </c:pt>
                <c:pt idx="1156">
                  <c:v>0.88800000000000068</c:v>
                </c:pt>
                <c:pt idx="1157">
                  <c:v>0.88960000000000095</c:v>
                </c:pt>
                <c:pt idx="1158">
                  <c:v>0.88960000000000095</c:v>
                </c:pt>
                <c:pt idx="1159">
                  <c:v>0.89120000000000055</c:v>
                </c:pt>
                <c:pt idx="1160">
                  <c:v>0.89120000000000055</c:v>
                </c:pt>
                <c:pt idx="1161">
                  <c:v>0.89280000000000082</c:v>
                </c:pt>
                <c:pt idx="1162">
                  <c:v>0.89280000000000082</c:v>
                </c:pt>
                <c:pt idx="1163">
                  <c:v>0.89440000000000053</c:v>
                </c:pt>
                <c:pt idx="1164">
                  <c:v>0.89440000000000053</c:v>
                </c:pt>
                <c:pt idx="1165">
                  <c:v>0.89600000000000068</c:v>
                </c:pt>
                <c:pt idx="1166">
                  <c:v>0.89600000000000068</c:v>
                </c:pt>
                <c:pt idx="1167">
                  <c:v>0.89760000000000095</c:v>
                </c:pt>
                <c:pt idx="1168">
                  <c:v>0.89760000000000095</c:v>
                </c:pt>
                <c:pt idx="1169">
                  <c:v>0.89920000000000055</c:v>
                </c:pt>
                <c:pt idx="1170">
                  <c:v>0.89920000000000055</c:v>
                </c:pt>
                <c:pt idx="1171">
                  <c:v>0.90079999999999993</c:v>
                </c:pt>
                <c:pt idx="1172">
                  <c:v>0.90079999999999993</c:v>
                </c:pt>
                <c:pt idx="1173">
                  <c:v>0.90239999999999998</c:v>
                </c:pt>
                <c:pt idx="1174">
                  <c:v>0.90239999999999998</c:v>
                </c:pt>
                <c:pt idx="1175">
                  <c:v>0.90399999999999991</c:v>
                </c:pt>
                <c:pt idx="1176">
                  <c:v>0.90399999999999991</c:v>
                </c:pt>
                <c:pt idx="1177">
                  <c:v>0.90399999999999991</c:v>
                </c:pt>
                <c:pt idx="1178">
                  <c:v>0.90559999999999996</c:v>
                </c:pt>
                <c:pt idx="1179">
                  <c:v>0.90559999999999996</c:v>
                </c:pt>
                <c:pt idx="1180">
                  <c:v>0.90720000000000001</c:v>
                </c:pt>
                <c:pt idx="1181">
                  <c:v>0.90720000000000001</c:v>
                </c:pt>
                <c:pt idx="1182">
                  <c:v>0.90879999999999994</c:v>
                </c:pt>
                <c:pt idx="1183">
                  <c:v>0.90879999999999994</c:v>
                </c:pt>
                <c:pt idx="1184">
                  <c:v>0.91039999999999999</c:v>
                </c:pt>
                <c:pt idx="1185">
                  <c:v>0.91039999999999999</c:v>
                </c:pt>
                <c:pt idx="1186">
                  <c:v>0.91199999999999992</c:v>
                </c:pt>
                <c:pt idx="1187">
                  <c:v>0.91199999999999992</c:v>
                </c:pt>
                <c:pt idx="1188">
                  <c:v>0.91359999999999997</c:v>
                </c:pt>
                <c:pt idx="1189">
                  <c:v>0.91359999999999997</c:v>
                </c:pt>
                <c:pt idx="1190">
                  <c:v>0.91520000000000001</c:v>
                </c:pt>
                <c:pt idx="1191">
                  <c:v>0.91520000000000001</c:v>
                </c:pt>
                <c:pt idx="1192">
                  <c:v>0.91679999999999995</c:v>
                </c:pt>
                <c:pt idx="1193">
                  <c:v>0.91679999999999995</c:v>
                </c:pt>
                <c:pt idx="1194">
                  <c:v>0.91839999999999999</c:v>
                </c:pt>
                <c:pt idx="1195">
                  <c:v>0.91839999999999999</c:v>
                </c:pt>
                <c:pt idx="1196">
                  <c:v>0.91999999999999993</c:v>
                </c:pt>
                <c:pt idx="1197">
                  <c:v>0.91999999999999993</c:v>
                </c:pt>
                <c:pt idx="1198">
                  <c:v>0.92159999999999997</c:v>
                </c:pt>
                <c:pt idx="1199">
                  <c:v>0.92159999999999997</c:v>
                </c:pt>
                <c:pt idx="1200">
                  <c:v>0.92320000000000002</c:v>
                </c:pt>
                <c:pt idx="1201">
                  <c:v>0.92320000000000002</c:v>
                </c:pt>
                <c:pt idx="1202">
                  <c:v>0.92320000000000002</c:v>
                </c:pt>
                <c:pt idx="1203">
                  <c:v>0.92480000000000051</c:v>
                </c:pt>
                <c:pt idx="1204">
                  <c:v>0.92480000000000051</c:v>
                </c:pt>
                <c:pt idx="1205">
                  <c:v>0.9264</c:v>
                </c:pt>
                <c:pt idx="1206">
                  <c:v>0.9264</c:v>
                </c:pt>
                <c:pt idx="1207">
                  <c:v>0.92799999999999994</c:v>
                </c:pt>
                <c:pt idx="1208">
                  <c:v>0.92799999999999994</c:v>
                </c:pt>
                <c:pt idx="1209">
                  <c:v>0.92959999999999998</c:v>
                </c:pt>
                <c:pt idx="1210">
                  <c:v>0.92959999999999998</c:v>
                </c:pt>
                <c:pt idx="1211">
                  <c:v>0.93120000000000003</c:v>
                </c:pt>
                <c:pt idx="1212">
                  <c:v>0.93120000000000003</c:v>
                </c:pt>
                <c:pt idx="1213">
                  <c:v>0.93280000000000052</c:v>
                </c:pt>
                <c:pt idx="1214">
                  <c:v>0.93280000000000052</c:v>
                </c:pt>
                <c:pt idx="1215">
                  <c:v>0.93440000000000001</c:v>
                </c:pt>
                <c:pt idx="1216">
                  <c:v>0.93440000000000001</c:v>
                </c:pt>
                <c:pt idx="1217">
                  <c:v>0.93599999999999994</c:v>
                </c:pt>
                <c:pt idx="1218">
                  <c:v>0.93599999999999994</c:v>
                </c:pt>
                <c:pt idx="1219">
                  <c:v>0.93759999999999999</c:v>
                </c:pt>
                <c:pt idx="1220">
                  <c:v>0.93759999999999999</c:v>
                </c:pt>
                <c:pt idx="1221">
                  <c:v>0.93920000000000003</c:v>
                </c:pt>
                <c:pt idx="1222">
                  <c:v>0.93920000000000003</c:v>
                </c:pt>
                <c:pt idx="1223">
                  <c:v>0.94080000000000052</c:v>
                </c:pt>
                <c:pt idx="1224">
                  <c:v>0.94080000000000052</c:v>
                </c:pt>
                <c:pt idx="1225">
                  <c:v>0.94240000000000002</c:v>
                </c:pt>
                <c:pt idx="1226">
                  <c:v>0.94240000000000002</c:v>
                </c:pt>
                <c:pt idx="1227">
                  <c:v>0.94240000000000002</c:v>
                </c:pt>
                <c:pt idx="1228">
                  <c:v>0.94399999999999995</c:v>
                </c:pt>
                <c:pt idx="1229">
                  <c:v>0.94399999999999995</c:v>
                </c:pt>
                <c:pt idx="1230">
                  <c:v>0.94560000000000055</c:v>
                </c:pt>
                <c:pt idx="1231">
                  <c:v>0.94560000000000055</c:v>
                </c:pt>
                <c:pt idx="1232">
                  <c:v>0.94720000000000004</c:v>
                </c:pt>
                <c:pt idx="1233">
                  <c:v>0.94720000000000004</c:v>
                </c:pt>
                <c:pt idx="1234">
                  <c:v>0.94880000000000053</c:v>
                </c:pt>
                <c:pt idx="1235">
                  <c:v>0.94880000000000053</c:v>
                </c:pt>
                <c:pt idx="1236">
                  <c:v>0.95040000000000002</c:v>
                </c:pt>
                <c:pt idx="1237">
                  <c:v>0.95040000000000002</c:v>
                </c:pt>
                <c:pt idx="1238">
                  <c:v>0.95200000000000051</c:v>
                </c:pt>
                <c:pt idx="1239">
                  <c:v>0.95200000000000051</c:v>
                </c:pt>
                <c:pt idx="1240">
                  <c:v>0.95360000000000056</c:v>
                </c:pt>
                <c:pt idx="1241">
                  <c:v>0.95360000000000056</c:v>
                </c:pt>
                <c:pt idx="1242">
                  <c:v>0.95520000000000005</c:v>
                </c:pt>
                <c:pt idx="1243">
                  <c:v>0.95520000000000005</c:v>
                </c:pt>
                <c:pt idx="1244">
                  <c:v>0.95680000000000054</c:v>
                </c:pt>
                <c:pt idx="1245">
                  <c:v>0.95680000000000054</c:v>
                </c:pt>
                <c:pt idx="1246">
                  <c:v>0.95840000000000003</c:v>
                </c:pt>
                <c:pt idx="1247">
                  <c:v>0.95840000000000003</c:v>
                </c:pt>
                <c:pt idx="1248">
                  <c:v>0.96000000000000052</c:v>
                </c:pt>
                <c:pt idx="1249">
                  <c:v>0.96000000000000052</c:v>
                </c:pt>
                <c:pt idx="1250">
                  <c:v>0.96000000000000052</c:v>
                </c:pt>
                <c:pt idx="1251">
                  <c:v>0.96160000000000057</c:v>
                </c:pt>
                <c:pt idx="1252">
                  <c:v>0.96160000000000057</c:v>
                </c:pt>
                <c:pt idx="1253">
                  <c:v>0.96320000000000061</c:v>
                </c:pt>
                <c:pt idx="1254">
                  <c:v>0.96320000000000061</c:v>
                </c:pt>
                <c:pt idx="1255">
                  <c:v>0.96480000000000055</c:v>
                </c:pt>
                <c:pt idx="1256">
                  <c:v>0.96480000000000055</c:v>
                </c:pt>
                <c:pt idx="1257">
                  <c:v>0.96640000000000004</c:v>
                </c:pt>
                <c:pt idx="1258">
                  <c:v>0.96640000000000004</c:v>
                </c:pt>
                <c:pt idx="1259">
                  <c:v>0.96800000000000053</c:v>
                </c:pt>
                <c:pt idx="1260">
                  <c:v>0.96800000000000053</c:v>
                </c:pt>
                <c:pt idx="1261">
                  <c:v>0.96960000000000068</c:v>
                </c:pt>
                <c:pt idx="1262">
                  <c:v>0.96960000000000068</c:v>
                </c:pt>
                <c:pt idx="1263">
                  <c:v>0.97120000000000017</c:v>
                </c:pt>
                <c:pt idx="1264">
                  <c:v>0.97120000000000017</c:v>
                </c:pt>
                <c:pt idx="1265">
                  <c:v>0.97280000000000011</c:v>
                </c:pt>
                <c:pt idx="1266">
                  <c:v>0.97280000000000011</c:v>
                </c:pt>
                <c:pt idx="1267">
                  <c:v>0.9743999999999996</c:v>
                </c:pt>
                <c:pt idx="1268">
                  <c:v>0.9743999999999996</c:v>
                </c:pt>
                <c:pt idx="1269">
                  <c:v>0.97600000000000009</c:v>
                </c:pt>
                <c:pt idx="1270">
                  <c:v>0.97600000000000009</c:v>
                </c:pt>
                <c:pt idx="1271">
                  <c:v>0.97760000000000014</c:v>
                </c:pt>
                <c:pt idx="1272">
                  <c:v>0.97760000000000014</c:v>
                </c:pt>
                <c:pt idx="1273">
                  <c:v>0.97920000000000018</c:v>
                </c:pt>
                <c:pt idx="1274">
                  <c:v>0.97920000000000018</c:v>
                </c:pt>
                <c:pt idx="1275">
                  <c:v>0.97920000000000018</c:v>
                </c:pt>
                <c:pt idx="1276">
                  <c:v>0.98080000000000001</c:v>
                </c:pt>
                <c:pt idx="1277">
                  <c:v>0.98080000000000001</c:v>
                </c:pt>
                <c:pt idx="1278">
                  <c:v>0.9823999999999995</c:v>
                </c:pt>
                <c:pt idx="1279">
                  <c:v>0.9823999999999995</c:v>
                </c:pt>
                <c:pt idx="1280">
                  <c:v>0.98399999999999999</c:v>
                </c:pt>
                <c:pt idx="1281">
                  <c:v>0.98399999999999999</c:v>
                </c:pt>
                <c:pt idx="1282">
                  <c:v>0.98560000000000003</c:v>
                </c:pt>
                <c:pt idx="1283">
                  <c:v>0.98560000000000003</c:v>
                </c:pt>
                <c:pt idx="1284">
                  <c:v>0.98720000000000008</c:v>
                </c:pt>
                <c:pt idx="1285">
                  <c:v>0.98720000000000008</c:v>
                </c:pt>
                <c:pt idx="1286">
                  <c:v>0.98880000000000001</c:v>
                </c:pt>
                <c:pt idx="1287">
                  <c:v>0.98880000000000001</c:v>
                </c:pt>
                <c:pt idx="1288">
                  <c:v>0.99040000000000006</c:v>
                </c:pt>
                <c:pt idx="1289">
                  <c:v>0.99040000000000006</c:v>
                </c:pt>
                <c:pt idx="1290">
                  <c:v>0.99199999999999999</c:v>
                </c:pt>
                <c:pt idx="1291">
                  <c:v>0.99199999999999999</c:v>
                </c:pt>
                <c:pt idx="1292">
                  <c:v>0.99360000000000004</c:v>
                </c:pt>
                <c:pt idx="1293">
                  <c:v>0.99360000000000004</c:v>
                </c:pt>
                <c:pt idx="1294">
                  <c:v>0.99520000000000008</c:v>
                </c:pt>
                <c:pt idx="1295">
                  <c:v>0.99520000000000008</c:v>
                </c:pt>
                <c:pt idx="1296">
                  <c:v>0.99680000000000002</c:v>
                </c:pt>
                <c:pt idx="1297">
                  <c:v>0.99680000000000002</c:v>
                </c:pt>
                <c:pt idx="1298">
                  <c:v>0.99840000000000007</c:v>
                </c:pt>
                <c:pt idx="1299">
                  <c:v>0.99840000000000007</c:v>
                </c:pt>
                <c:pt idx="1300">
                  <c:v>0.99840000000000007</c:v>
                </c:pt>
                <c:pt idx="1301">
                  <c:v>1</c:v>
                </c:pt>
                <c:pt idx="1302">
                  <c:v>1</c:v>
                </c:pt>
                <c:pt idx="1303">
                  <c:v>1.0015999999999989</c:v>
                </c:pt>
                <c:pt idx="1304">
                  <c:v>1.0015999999999989</c:v>
                </c:pt>
                <c:pt idx="1305">
                  <c:v>1.003199999999999</c:v>
                </c:pt>
                <c:pt idx="1306">
                  <c:v>1.003199999999999</c:v>
                </c:pt>
                <c:pt idx="1307">
                  <c:v>1.004799999999999</c:v>
                </c:pt>
                <c:pt idx="1308">
                  <c:v>1.004799999999999</c:v>
                </c:pt>
                <c:pt idx="1309">
                  <c:v>1.0064</c:v>
                </c:pt>
                <c:pt idx="1310">
                  <c:v>1.0064</c:v>
                </c:pt>
                <c:pt idx="1311">
                  <c:v>1.008</c:v>
                </c:pt>
                <c:pt idx="1312">
                  <c:v>1.008</c:v>
                </c:pt>
                <c:pt idx="1313">
                  <c:v>1.0095999999999989</c:v>
                </c:pt>
                <c:pt idx="1314">
                  <c:v>1.0095999999999989</c:v>
                </c:pt>
                <c:pt idx="1315">
                  <c:v>1.011199999999999</c:v>
                </c:pt>
                <c:pt idx="1316">
                  <c:v>1.011199999999999</c:v>
                </c:pt>
                <c:pt idx="1317">
                  <c:v>1.012799999999999</c:v>
                </c:pt>
                <c:pt idx="1318">
                  <c:v>1.012799999999999</c:v>
                </c:pt>
                <c:pt idx="1319">
                  <c:v>1.0144</c:v>
                </c:pt>
                <c:pt idx="1320">
                  <c:v>1.0144</c:v>
                </c:pt>
                <c:pt idx="1321">
                  <c:v>1.016</c:v>
                </c:pt>
                <c:pt idx="1322">
                  <c:v>1.016</c:v>
                </c:pt>
                <c:pt idx="1323">
                  <c:v>1.0175999999999989</c:v>
                </c:pt>
                <c:pt idx="1324">
                  <c:v>1.0175999999999989</c:v>
                </c:pt>
                <c:pt idx="1325">
                  <c:v>1.0175999999999989</c:v>
                </c:pt>
                <c:pt idx="1326">
                  <c:v>1.019199999999999</c:v>
                </c:pt>
                <c:pt idx="1327">
                  <c:v>1.019199999999999</c:v>
                </c:pt>
                <c:pt idx="1328">
                  <c:v>1.0208000000000002</c:v>
                </c:pt>
                <c:pt idx="1329">
                  <c:v>1.0208000000000002</c:v>
                </c:pt>
                <c:pt idx="1330">
                  <c:v>1.0224</c:v>
                </c:pt>
                <c:pt idx="1331">
                  <c:v>1.0224</c:v>
                </c:pt>
                <c:pt idx="1332">
                  <c:v>1.024</c:v>
                </c:pt>
                <c:pt idx="1333">
                  <c:v>1.024</c:v>
                </c:pt>
                <c:pt idx="1334">
                  <c:v>1.025599999999999</c:v>
                </c:pt>
                <c:pt idx="1335">
                  <c:v>1.025599999999999</c:v>
                </c:pt>
                <c:pt idx="1336">
                  <c:v>1.027199999999999</c:v>
                </c:pt>
                <c:pt idx="1337">
                  <c:v>1.027199999999999</c:v>
                </c:pt>
                <c:pt idx="1338">
                  <c:v>1.0288000000000002</c:v>
                </c:pt>
                <c:pt idx="1339">
                  <c:v>1.0288000000000002</c:v>
                </c:pt>
                <c:pt idx="1340">
                  <c:v>1.0304</c:v>
                </c:pt>
                <c:pt idx="1341">
                  <c:v>1.0304</c:v>
                </c:pt>
                <c:pt idx="1342">
                  <c:v>1.032</c:v>
                </c:pt>
                <c:pt idx="1343">
                  <c:v>1.032</c:v>
                </c:pt>
                <c:pt idx="1344">
                  <c:v>1.033599999999999</c:v>
                </c:pt>
                <c:pt idx="1345">
                  <c:v>1.033599999999999</c:v>
                </c:pt>
                <c:pt idx="1346">
                  <c:v>1.035199999999999</c:v>
                </c:pt>
                <c:pt idx="1347">
                  <c:v>1.035199999999999</c:v>
                </c:pt>
                <c:pt idx="1348">
                  <c:v>1.035199999999999</c:v>
                </c:pt>
                <c:pt idx="1349">
                  <c:v>1.0368000000000002</c:v>
                </c:pt>
                <c:pt idx="1350">
                  <c:v>1.0368000000000002</c:v>
                </c:pt>
                <c:pt idx="1351">
                  <c:v>1.0384</c:v>
                </c:pt>
                <c:pt idx="1352">
                  <c:v>1.0384</c:v>
                </c:pt>
                <c:pt idx="1353">
                  <c:v>1.04</c:v>
                </c:pt>
                <c:pt idx="1354">
                  <c:v>1.04</c:v>
                </c:pt>
                <c:pt idx="1355">
                  <c:v>1.041599999999999</c:v>
                </c:pt>
                <c:pt idx="1356">
                  <c:v>1.041599999999999</c:v>
                </c:pt>
                <c:pt idx="1357">
                  <c:v>1.043199999999999</c:v>
                </c:pt>
                <c:pt idx="1358">
                  <c:v>1.043199999999999</c:v>
                </c:pt>
                <c:pt idx="1359">
                  <c:v>1.0448000000000002</c:v>
                </c:pt>
                <c:pt idx="1360">
                  <c:v>1.0448000000000002</c:v>
                </c:pt>
                <c:pt idx="1361">
                  <c:v>1.0464</c:v>
                </c:pt>
                <c:pt idx="1362">
                  <c:v>1.0464</c:v>
                </c:pt>
                <c:pt idx="1363">
                  <c:v>1.048</c:v>
                </c:pt>
                <c:pt idx="1364">
                  <c:v>1.048</c:v>
                </c:pt>
                <c:pt idx="1365">
                  <c:v>1.049599999999999</c:v>
                </c:pt>
                <c:pt idx="1366">
                  <c:v>1.049599999999999</c:v>
                </c:pt>
                <c:pt idx="1367">
                  <c:v>1.051199999999999</c:v>
                </c:pt>
                <c:pt idx="1368">
                  <c:v>1.051199999999999</c:v>
                </c:pt>
                <c:pt idx="1369">
                  <c:v>1.0528000000000002</c:v>
                </c:pt>
                <c:pt idx="1370">
                  <c:v>1.0528000000000002</c:v>
                </c:pt>
                <c:pt idx="1371">
                  <c:v>1.0544</c:v>
                </c:pt>
                <c:pt idx="1372">
                  <c:v>1.0544</c:v>
                </c:pt>
                <c:pt idx="1373">
                  <c:v>1.0544</c:v>
                </c:pt>
                <c:pt idx="1374">
                  <c:v>1.056</c:v>
                </c:pt>
                <c:pt idx="1375">
                  <c:v>1.056</c:v>
                </c:pt>
                <c:pt idx="1376">
                  <c:v>1.057599999999999</c:v>
                </c:pt>
                <c:pt idx="1377">
                  <c:v>1.057599999999999</c:v>
                </c:pt>
                <c:pt idx="1378">
                  <c:v>1.059199999999999</c:v>
                </c:pt>
                <c:pt idx="1379">
                  <c:v>1.059199999999999</c:v>
                </c:pt>
                <c:pt idx="1380">
                  <c:v>1.0608000000000002</c:v>
                </c:pt>
                <c:pt idx="1381">
                  <c:v>1.0608000000000002</c:v>
                </c:pt>
                <c:pt idx="1382">
                  <c:v>1.0624</c:v>
                </c:pt>
                <c:pt idx="1383">
                  <c:v>1.0624</c:v>
                </c:pt>
                <c:pt idx="1384">
                  <c:v>1.0640000000000001</c:v>
                </c:pt>
                <c:pt idx="1385">
                  <c:v>1.0640000000000001</c:v>
                </c:pt>
                <c:pt idx="1386">
                  <c:v>1.065599999999999</c:v>
                </c:pt>
                <c:pt idx="1387">
                  <c:v>1.065599999999999</c:v>
                </c:pt>
                <c:pt idx="1388">
                  <c:v>1.067199999999999</c:v>
                </c:pt>
                <c:pt idx="1389">
                  <c:v>1.067199999999999</c:v>
                </c:pt>
                <c:pt idx="1390">
                  <c:v>1.0688000000000002</c:v>
                </c:pt>
                <c:pt idx="1391">
                  <c:v>1.0688000000000002</c:v>
                </c:pt>
                <c:pt idx="1392">
                  <c:v>1.0704</c:v>
                </c:pt>
                <c:pt idx="1393">
                  <c:v>1.0704</c:v>
                </c:pt>
                <c:pt idx="1394">
                  <c:v>1.0720000000000001</c:v>
                </c:pt>
                <c:pt idx="1395">
                  <c:v>1.0720000000000001</c:v>
                </c:pt>
                <c:pt idx="1396">
                  <c:v>1.073599999999999</c:v>
                </c:pt>
                <c:pt idx="1397">
                  <c:v>1.073599999999999</c:v>
                </c:pt>
                <c:pt idx="1398">
                  <c:v>1.073599999999999</c:v>
                </c:pt>
                <c:pt idx="1399">
                  <c:v>1.0752000000000002</c:v>
                </c:pt>
                <c:pt idx="1400">
                  <c:v>1.0752000000000002</c:v>
                </c:pt>
                <c:pt idx="1401">
                  <c:v>1.0768000000000002</c:v>
                </c:pt>
                <c:pt idx="1402">
                  <c:v>1.0768000000000002</c:v>
                </c:pt>
                <c:pt idx="1403">
                  <c:v>1.0784</c:v>
                </c:pt>
                <c:pt idx="1404">
                  <c:v>1.0784</c:v>
                </c:pt>
                <c:pt idx="1405">
                  <c:v>1.08</c:v>
                </c:pt>
                <c:pt idx="1406">
                  <c:v>1.08</c:v>
                </c:pt>
                <c:pt idx="1407">
                  <c:v>1.081599999999999</c:v>
                </c:pt>
                <c:pt idx="1408">
                  <c:v>1.081599999999999</c:v>
                </c:pt>
                <c:pt idx="1409">
                  <c:v>1.0832000000000002</c:v>
                </c:pt>
                <c:pt idx="1410">
                  <c:v>1.0832000000000002</c:v>
                </c:pt>
                <c:pt idx="1411">
                  <c:v>1.0848000000000002</c:v>
                </c:pt>
                <c:pt idx="1412">
                  <c:v>1.0848000000000002</c:v>
                </c:pt>
                <c:pt idx="1413">
                  <c:v>1.0864</c:v>
                </c:pt>
                <c:pt idx="1414">
                  <c:v>1.0864</c:v>
                </c:pt>
                <c:pt idx="1415">
                  <c:v>1.0880000000000001</c:v>
                </c:pt>
                <c:pt idx="1416">
                  <c:v>1.0880000000000001</c:v>
                </c:pt>
                <c:pt idx="1417">
                  <c:v>1.089599999999999</c:v>
                </c:pt>
                <c:pt idx="1418">
                  <c:v>1.089599999999999</c:v>
                </c:pt>
                <c:pt idx="1419">
                  <c:v>1.0912000000000002</c:v>
                </c:pt>
                <c:pt idx="1420">
                  <c:v>1.0912000000000002</c:v>
                </c:pt>
                <c:pt idx="1421">
                  <c:v>1.0928000000000002</c:v>
                </c:pt>
                <c:pt idx="1422">
                  <c:v>1.0928000000000002</c:v>
                </c:pt>
                <c:pt idx="1423">
                  <c:v>1.0928000000000002</c:v>
                </c:pt>
                <c:pt idx="1424">
                  <c:v>1.0944</c:v>
                </c:pt>
                <c:pt idx="1425">
                  <c:v>1.0944</c:v>
                </c:pt>
                <c:pt idx="1426">
                  <c:v>1.0960000000000001</c:v>
                </c:pt>
                <c:pt idx="1427">
                  <c:v>1.0960000000000001</c:v>
                </c:pt>
                <c:pt idx="1428">
                  <c:v>1.097599999999999</c:v>
                </c:pt>
                <c:pt idx="1429">
                  <c:v>1.097599999999999</c:v>
                </c:pt>
                <c:pt idx="1430">
                  <c:v>1.0992000000000002</c:v>
                </c:pt>
                <c:pt idx="1431">
                  <c:v>1.0992000000000002</c:v>
                </c:pt>
                <c:pt idx="1432">
                  <c:v>1.1008</c:v>
                </c:pt>
                <c:pt idx="1433">
                  <c:v>1.1008</c:v>
                </c:pt>
                <c:pt idx="1434">
                  <c:v>1.1024</c:v>
                </c:pt>
                <c:pt idx="1435">
                  <c:v>1.1024</c:v>
                </c:pt>
                <c:pt idx="1436">
                  <c:v>1.1039999999999988</c:v>
                </c:pt>
                <c:pt idx="1437">
                  <c:v>1.1039999999999988</c:v>
                </c:pt>
                <c:pt idx="1438">
                  <c:v>1.1055999999999988</c:v>
                </c:pt>
                <c:pt idx="1439">
                  <c:v>1.1055999999999988</c:v>
                </c:pt>
                <c:pt idx="1440">
                  <c:v>1.1072</c:v>
                </c:pt>
                <c:pt idx="1441">
                  <c:v>1.1072</c:v>
                </c:pt>
                <c:pt idx="1442">
                  <c:v>1.1088</c:v>
                </c:pt>
                <c:pt idx="1443">
                  <c:v>1.1088</c:v>
                </c:pt>
                <c:pt idx="1444">
                  <c:v>1.1104000000000001</c:v>
                </c:pt>
                <c:pt idx="1445">
                  <c:v>1.1104000000000001</c:v>
                </c:pt>
                <c:pt idx="1446">
                  <c:v>1.1104000000000001</c:v>
                </c:pt>
                <c:pt idx="1447">
                  <c:v>1.1119999999999988</c:v>
                </c:pt>
                <c:pt idx="1448">
                  <c:v>1.1119999999999988</c:v>
                </c:pt>
                <c:pt idx="1449">
                  <c:v>1.1135999999999988</c:v>
                </c:pt>
                <c:pt idx="1450">
                  <c:v>1.1135999999999988</c:v>
                </c:pt>
                <c:pt idx="1451">
                  <c:v>1.1152</c:v>
                </c:pt>
                <c:pt idx="1452">
                  <c:v>1.1152</c:v>
                </c:pt>
                <c:pt idx="1453">
                  <c:v>1.1168</c:v>
                </c:pt>
                <c:pt idx="1454">
                  <c:v>1.1168</c:v>
                </c:pt>
                <c:pt idx="1455">
                  <c:v>1.1184000000000001</c:v>
                </c:pt>
                <c:pt idx="1456">
                  <c:v>1.1184000000000001</c:v>
                </c:pt>
                <c:pt idx="1457">
                  <c:v>1.1199999999999988</c:v>
                </c:pt>
                <c:pt idx="1458">
                  <c:v>1.1199999999999988</c:v>
                </c:pt>
                <c:pt idx="1459">
                  <c:v>1.1215999999999988</c:v>
                </c:pt>
                <c:pt idx="1460">
                  <c:v>1.1215999999999988</c:v>
                </c:pt>
                <c:pt idx="1461">
                  <c:v>1.1232</c:v>
                </c:pt>
                <c:pt idx="1462">
                  <c:v>1.1232</c:v>
                </c:pt>
                <c:pt idx="1463">
                  <c:v>1.1248</c:v>
                </c:pt>
                <c:pt idx="1464">
                  <c:v>1.1248</c:v>
                </c:pt>
                <c:pt idx="1465">
                  <c:v>1.1264000000000001</c:v>
                </c:pt>
                <c:pt idx="1466">
                  <c:v>1.1264000000000001</c:v>
                </c:pt>
                <c:pt idx="1467">
                  <c:v>1.1279999999999988</c:v>
                </c:pt>
                <c:pt idx="1468">
                  <c:v>1.1279999999999988</c:v>
                </c:pt>
                <c:pt idx="1469">
                  <c:v>1.1295999999999988</c:v>
                </c:pt>
                <c:pt idx="1470">
                  <c:v>1.1295999999999988</c:v>
                </c:pt>
                <c:pt idx="1471">
                  <c:v>1.1295999999999988</c:v>
                </c:pt>
                <c:pt idx="1472">
                  <c:v>1.1312</c:v>
                </c:pt>
                <c:pt idx="1473">
                  <c:v>1.1312</c:v>
                </c:pt>
                <c:pt idx="1474">
                  <c:v>1.1328</c:v>
                </c:pt>
                <c:pt idx="1475">
                  <c:v>1.1328</c:v>
                </c:pt>
                <c:pt idx="1476">
                  <c:v>1.1344000000000001</c:v>
                </c:pt>
                <c:pt idx="1477">
                  <c:v>1.1344000000000001</c:v>
                </c:pt>
                <c:pt idx="1478">
                  <c:v>1.1359999999999988</c:v>
                </c:pt>
                <c:pt idx="1479">
                  <c:v>1.1359999999999988</c:v>
                </c:pt>
                <c:pt idx="1480">
                  <c:v>1.1375999999999988</c:v>
                </c:pt>
                <c:pt idx="1481">
                  <c:v>1.1375999999999988</c:v>
                </c:pt>
                <c:pt idx="1482">
                  <c:v>1.1392</c:v>
                </c:pt>
                <c:pt idx="1483">
                  <c:v>1.1392</c:v>
                </c:pt>
                <c:pt idx="1484">
                  <c:v>1.1408</c:v>
                </c:pt>
                <c:pt idx="1485">
                  <c:v>1.1408</c:v>
                </c:pt>
                <c:pt idx="1486">
                  <c:v>1.1424000000000001</c:v>
                </c:pt>
                <c:pt idx="1487">
                  <c:v>1.1424000000000001</c:v>
                </c:pt>
                <c:pt idx="1488">
                  <c:v>1.1439999999999988</c:v>
                </c:pt>
                <c:pt idx="1489">
                  <c:v>1.1439999999999988</c:v>
                </c:pt>
                <c:pt idx="1490">
                  <c:v>1.1456</c:v>
                </c:pt>
                <c:pt idx="1491">
                  <c:v>1.1456</c:v>
                </c:pt>
                <c:pt idx="1492">
                  <c:v>1.1472</c:v>
                </c:pt>
                <c:pt idx="1493">
                  <c:v>1.1472</c:v>
                </c:pt>
                <c:pt idx="1494">
                  <c:v>1.1488</c:v>
                </c:pt>
                <c:pt idx="1495">
                  <c:v>1.1488</c:v>
                </c:pt>
                <c:pt idx="1496">
                  <c:v>1.1488</c:v>
                </c:pt>
                <c:pt idx="1497">
                  <c:v>1.1504000000000001</c:v>
                </c:pt>
                <c:pt idx="1498">
                  <c:v>1.1504000000000001</c:v>
                </c:pt>
                <c:pt idx="1499">
                  <c:v>1.1519999999999988</c:v>
                </c:pt>
                <c:pt idx="1500">
                  <c:v>1.1519999999999988</c:v>
                </c:pt>
                <c:pt idx="1501">
                  <c:v>1.1536</c:v>
                </c:pt>
                <c:pt idx="1502">
                  <c:v>1.1536</c:v>
                </c:pt>
                <c:pt idx="1503">
                  <c:v>1.1552</c:v>
                </c:pt>
                <c:pt idx="1504">
                  <c:v>1.1552</c:v>
                </c:pt>
                <c:pt idx="1505">
                  <c:v>1.1568000000000001</c:v>
                </c:pt>
                <c:pt idx="1506">
                  <c:v>1.1568000000000001</c:v>
                </c:pt>
                <c:pt idx="1507">
                  <c:v>1.1584000000000001</c:v>
                </c:pt>
                <c:pt idx="1508">
                  <c:v>1.1584000000000001</c:v>
                </c:pt>
                <c:pt idx="1509">
                  <c:v>1.1599999999999988</c:v>
                </c:pt>
                <c:pt idx="1510">
                  <c:v>1.1599999999999988</c:v>
                </c:pt>
                <c:pt idx="1511">
                  <c:v>1.1616</c:v>
                </c:pt>
                <c:pt idx="1512">
                  <c:v>1.1616</c:v>
                </c:pt>
                <c:pt idx="1513">
                  <c:v>1.1632</c:v>
                </c:pt>
                <c:pt idx="1514">
                  <c:v>1.1632</c:v>
                </c:pt>
                <c:pt idx="1515">
                  <c:v>1.1648000000000001</c:v>
                </c:pt>
                <c:pt idx="1516">
                  <c:v>1.1648000000000001</c:v>
                </c:pt>
                <c:pt idx="1517">
                  <c:v>1.1664000000000001</c:v>
                </c:pt>
                <c:pt idx="1518">
                  <c:v>1.1664000000000001</c:v>
                </c:pt>
                <c:pt idx="1519">
                  <c:v>1.1679999999999988</c:v>
                </c:pt>
                <c:pt idx="1520">
                  <c:v>1.1679999999999988</c:v>
                </c:pt>
                <c:pt idx="1521">
                  <c:v>1.1679999999999988</c:v>
                </c:pt>
                <c:pt idx="1522">
                  <c:v>1.1696</c:v>
                </c:pt>
                <c:pt idx="1523">
                  <c:v>1.1696</c:v>
                </c:pt>
                <c:pt idx="1524">
                  <c:v>1.1712</c:v>
                </c:pt>
                <c:pt idx="1525">
                  <c:v>1.1712</c:v>
                </c:pt>
                <c:pt idx="1526">
                  <c:v>1.1728000000000001</c:v>
                </c:pt>
                <c:pt idx="1527">
                  <c:v>1.1728000000000001</c:v>
                </c:pt>
                <c:pt idx="1528">
                  <c:v>1.1744000000000001</c:v>
                </c:pt>
                <c:pt idx="1529">
                  <c:v>1.1744000000000001</c:v>
                </c:pt>
                <c:pt idx="1530">
                  <c:v>1.1759999999999988</c:v>
                </c:pt>
                <c:pt idx="1531">
                  <c:v>1.1759999999999988</c:v>
                </c:pt>
                <c:pt idx="1532">
                  <c:v>1.1776</c:v>
                </c:pt>
                <c:pt idx="1533">
                  <c:v>1.1776</c:v>
                </c:pt>
                <c:pt idx="1534">
                  <c:v>1.1792</c:v>
                </c:pt>
                <c:pt idx="1535">
                  <c:v>1.1792</c:v>
                </c:pt>
                <c:pt idx="1536">
                  <c:v>1.1808000000000001</c:v>
                </c:pt>
                <c:pt idx="1537">
                  <c:v>1.1808000000000001</c:v>
                </c:pt>
                <c:pt idx="1538">
                  <c:v>1.1824000000000001</c:v>
                </c:pt>
                <c:pt idx="1539">
                  <c:v>1.1824000000000001</c:v>
                </c:pt>
                <c:pt idx="1540">
                  <c:v>1.1839999999999988</c:v>
                </c:pt>
                <c:pt idx="1541">
                  <c:v>1.1839999999999988</c:v>
                </c:pt>
                <c:pt idx="1542">
                  <c:v>1.1856</c:v>
                </c:pt>
                <c:pt idx="1543">
                  <c:v>1.1856</c:v>
                </c:pt>
                <c:pt idx="1544">
                  <c:v>1.1856</c:v>
                </c:pt>
                <c:pt idx="1545">
                  <c:v>1.1872</c:v>
                </c:pt>
                <c:pt idx="1546">
                  <c:v>1.1872</c:v>
                </c:pt>
                <c:pt idx="1547">
                  <c:v>1.1888000000000001</c:v>
                </c:pt>
                <c:pt idx="1548">
                  <c:v>1.1888000000000001</c:v>
                </c:pt>
                <c:pt idx="1549">
                  <c:v>1.1904000000000001</c:v>
                </c:pt>
                <c:pt idx="1550">
                  <c:v>1.1904000000000001</c:v>
                </c:pt>
                <c:pt idx="1551">
                  <c:v>1.1919999999999988</c:v>
                </c:pt>
                <c:pt idx="1552">
                  <c:v>1.1919999999999988</c:v>
                </c:pt>
                <c:pt idx="1553">
                  <c:v>1.1936</c:v>
                </c:pt>
                <c:pt idx="1554">
                  <c:v>1.1936</c:v>
                </c:pt>
                <c:pt idx="1555">
                  <c:v>1.1952</c:v>
                </c:pt>
                <c:pt idx="1556">
                  <c:v>1.1952</c:v>
                </c:pt>
                <c:pt idx="1557">
                  <c:v>1.1968000000000001</c:v>
                </c:pt>
                <c:pt idx="1558">
                  <c:v>1.1968000000000001</c:v>
                </c:pt>
                <c:pt idx="1559">
                  <c:v>1.1984000000000001</c:v>
                </c:pt>
                <c:pt idx="1560">
                  <c:v>1.1984000000000001</c:v>
                </c:pt>
                <c:pt idx="1561">
                  <c:v>1.2000000000000002</c:v>
                </c:pt>
                <c:pt idx="1562">
                  <c:v>1.2000000000000002</c:v>
                </c:pt>
                <c:pt idx="1563">
                  <c:v>1.2015999999999984</c:v>
                </c:pt>
                <c:pt idx="1564">
                  <c:v>1.2015999999999984</c:v>
                </c:pt>
                <c:pt idx="1565">
                  <c:v>1.2031999999999989</c:v>
                </c:pt>
                <c:pt idx="1566">
                  <c:v>1.2031999999999989</c:v>
                </c:pt>
                <c:pt idx="1567">
                  <c:v>1.204799999999999</c:v>
                </c:pt>
                <c:pt idx="1568">
                  <c:v>1.204799999999999</c:v>
                </c:pt>
                <c:pt idx="1569">
                  <c:v>1.204799999999999</c:v>
                </c:pt>
                <c:pt idx="1570">
                  <c:v>1.206399999999999</c:v>
                </c:pt>
                <c:pt idx="1571">
                  <c:v>1.206399999999999</c:v>
                </c:pt>
                <c:pt idx="1572">
                  <c:v>1.2080000000000002</c:v>
                </c:pt>
                <c:pt idx="1573">
                  <c:v>1.2080000000000002</c:v>
                </c:pt>
                <c:pt idx="1574">
                  <c:v>1.2095999999999985</c:v>
                </c:pt>
                <c:pt idx="1575">
                  <c:v>1.2095999999999985</c:v>
                </c:pt>
                <c:pt idx="1576">
                  <c:v>1.2111999999999989</c:v>
                </c:pt>
                <c:pt idx="1577">
                  <c:v>1.2111999999999989</c:v>
                </c:pt>
                <c:pt idx="1578">
                  <c:v>1.212799999999999</c:v>
                </c:pt>
                <c:pt idx="1579">
                  <c:v>1.212799999999999</c:v>
                </c:pt>
                <c:pt idx="1580">
                  <c:v>1.214399999999999</c:v>
                </c:pt>
                <c:pt idx="1581">
                  <c:v>1.214399999999999</c:v>
                </c:pt>
                <c:pt idx="1582">
                  <c:v>1.2160000000000002</c:v>
                </c:pt>
                <c:pt idx="1583">
                  <c:v>1.2160000000000002</c:v>
                </c:pt>
                <c:pt idx="1584">
                  <c:v>1.2175999999999985</c:v>
                </c:pt>
                <c:pt idx="1585">
                  <c:v>1.2175999999999985</c:v>
                </c:pt>
                <c:pt idx="1586">
                  <c:v>1.219199999999999</c:v>
                </c:pt>
                <c:pt idx="1587">
                  <c:v>1.219199999999999</c:v>
                </c:pt>
                <c:pt idx="1588">
                  <c:v>1.220799999999999</c:v>
                </c:pt>
                <c:pt idx="1589">
                  <c:v>1.220799999999999</c:v>
                </c:pt>
                <c:pt idx="1590">
                  <c:v>1.2224000000000002</c:v>
                </c:pt>
                <c:pt idx="1591">
                  <c:v>1.2224000000000002</c:v>
                </c:pt>
                <c:pt idx="1592">
                  <c:v>1.2240000000000002</c:v>
                </c:pt>
                <c:pt idx="1593">
                  <c:v>1.2240000000000002</c:v>
                </c:pt>
                <c:pt idx="1594">
                  <c:v>1.2240000000000002</c:v>
                </c:pt>
                <c:pt idx="1595">
                  <c:v>1.2255999999999987</c:v>
                </c:pt>
                <c:pt idx="1596">
                  <c:v>1.2255999999999987</c:v>
                </c:pt>
                <c:pt idx="1597">
                  <c:v>1.227199999999999</c:v>
                </c:pt>
                <c:pt idx="1598">
                  <c:v>1.227199999999999</c:v>
                </c:pt>
                <c:pt idx="1599">
                  <c:v>1.228799999999999</c:v>
                </c:pt>
                <c:pt idx="1600">
                  <c:v>1.228799999999999</c:v>
                </c:pt>
                <c:pt idx="1601">
                  <c:v>1.2304000000000002</c:v>
                </c:pt>
                <c:pt idx="1602">
                  <c:v>1.2304000000000002</c:v>
                </c:pt>
                <c:pt idx="1603">
                  <c:v>1.2320000000000002</c:v>
                </c:pt>
                <c:pt idx="1604">
                  <c:v>1.2320000000000002</c:v>
                </c:pt>
                <c:pt idx="1605">
                  <c:v>1.2335999999999987</c:v>
                </c:pt>
                <c:pt idx="1606">
                  <c:v>1.2335999999999987</c:v>
                </c:pt>
                <c:pt idx="1607">
                  <c:v>1.235199999999999</c:v>
                </c:pt>
                <c:pt idx="1608">
                  <c:v>1.235199999999999</c:v>
                </c:pt>
                <c:pt idx="1609">
                  <c:v>1.236799999999999</c:v>
                </c:pt>
                <c:pt idx="1610">
                  <c:v>1.236799999999999</c:v>
                </c:pt>
                <c:pt idx="1611">
                  <c:v>1.2384000000000002</c:v>
                </c:pt>
                <c:pt idx="1612">
                  <c:v>1.2384000000000002</c:v>
                </c:pt>
                <c:pt idx="1613">
                  <c:v>1.2400000000000002</c:v>
                </c:pt>
                <c:pt idx="1614">
                  <c:v>1.2400000000000002</c:v>
                </c:pt>
                <c:pt idx="1615">
                  <c:v>1.2415999999999987</c:v>
                </c:pt>
                <c:pt idx="1616">
                  <c:v>1.2415999999999987</c:v>
                </c:pt>
                <c:pt idx="1617">
                  <c:v>1.243199999999999</c:v>
                </c:pt>
                <c:pt idx="1618">
                  <c:v>1.243199999999999</c:v>
                </c:pt>
                <c:pt idx="1619">
                  <c:v>1.243199999999999</c:v>
                </c:pt>
                <c:pt idx="1620">
                  <c:v>1.244799999999999</c:v>
                </c:pt>
                <c:pt idx="1621">
                  <c:v>1.244799999999999</c:v>
                </c:pt>
                <c:pt idx="1622">
                  <c:v>1.2464000000000002</c:v>
                </c:pt>
                <c:pt idx="1623">
                  <c:v>1.2464000000000002</c:v>
                </c:pt>
                <c:pt idx="1624">
                  <c:v>1.2480000000000002</c:v>
                </c:pt>
                <c:pt idx="1625">
                  <c:v>1.2480000000000002</c:v>
                </c:pt>
                <c:pt idx="1626">
                  <c:v>1.2495999999999989</c:v>
                </c:pt>
                <c:pt idx="1627">
                  <c:v>1.2495999999999989</c:v>
                </c:pt>
                <c:pt idx="1628">
                  <c:v>1.251199999999999</c:v>
                </c:pt>
                <c:pt idx="1629">
                  <c:v>1.251199999999999</c:v>
                </c:pt>
                <c:pt idx="1630">
                  <c:v>1.252799999999999</c:v>
                </c:pt>
                <c:pt idx="1631">
                  <c:v>1.252799999999999</c:v>
                </c:pt>
                <c:pt idx="1632">
                  <c:v>1.2544000000000002</c:v>
                </c:pt>
                <c:pt idx="1633">
                  <c:v>1.2544000000000002</c:v>
                </c:pt>
                <c:pt idx="1634">
                  <c:v>1.2560000000000002</c:v>
                </c:pt>
                <c:pt idx="1635">
                  <c:v>1.2560000000000002</c:v>
                </c:pt>
                <c:pt idx="1636">
                  <c:v>1.2575999999999989</c:v>
                </c:pt>
                <c:pt idx="1637">
                  <c:v>1.2575999999999989</c:v>
                </c:pt>
                <c:pt idx="1638">
                  <c:v>1.259199999999999</c:v>
                </c:pt>
                <c:pt idx="1639">
                  <c:v>1.259199999999999</c:v>
                </c:pt>
                <c:pt idx="1640">
                  <c:v>1.260799999999999</c:v>
                </c:pt>
                <c:pt idx="1641">
                  <c:v>1.260799999999999</c:v>
                </c:pt>
                <c:pt idx="1642">
                  <c:v>1.260799999999999</c:v>
                </c:pt>
                <c:pt idx="1643">
                  <c:v>1.2624000000000002</c:v>
                </c:pt>
                <c:pt idx="1644">
                  <c:v>1.2624000000000002</c:v>
                </c:pt>
                <c:pt idx="1645">
                  <c:v>1.2640000000000002</c:v>
                </c:pt>
                <c:pt idx="1646">
                  <c:v>1.2640000000000002</c:v>
                </c:pt>
                <c:pt idx="1647">
                  <c:v>1.2655999999999989</c:v>
                </c:pt>
                <c:pt idx="1648">
                  <c:v>1.2655999999999989</c:v>
                </c:pt>
                <c:pt idx="1649">
                  <c:v>1.267199999999999</c:v>
                </c:pt>
                <c:pt idx="1650">
                  <c:v>1.267199999999999</c:v>
                </c:pt>
                <c:pt idx="1651">
                  <c:v>1.268799999999999</c:v>
                </c:pt>
                <c:pt idx="1652">
                  <c:v>1.268799999999999</c:v>
                </c:pt>
                <c:pt idx="1653">
                  <c:v>1.2704000000000002</c:v>
                </c:pt>
                <c:pt idx="1654">
                  <c:v>1.2704000000000002</c:v>
                </c:pt>
                <c:pt idx="1655">
                  <c:v>1.2720000000000002</c:v>
                </c:pt>
                <c:pt idx="1656">
                  <c:v>1.2720000000000002</c:v>
                </c:pt>
                <c:pt idx="1657">
                  <c:v>1.273599999999999</c:v>
                </c:pt>
                <c:pt idx="1658">
                  <c:v>1.273599999999999</c:v>
                </c:pt>
                <c:pt idx="1659">
                  <c:v>1.275199999999999</c:v>
                </c:pt>
                <c:pt idx="1660">
                  <c:v>1.275199999999999</c:v>
                </c:pt>
                <c:pt idx="1661">
                  <c:v>1.2768000000000002</c:v>
                </c:pt>
                <c:pt idx="1662">
                  <c:v>1.2768000000000002</c:v>
                </c:pt>
                <c:pt idx="1663">
                  <c:v>1.2784000000000002</c:v>
                </c:pt>
                <c:pt idx="1664">
                  <c:v>1.2784000000000002</c:v>
                </c:pt>
                <c:pt idx="1665">
                  <c:v>1.2800000000000002</c:v>
                </c:pt>
                <c:pt idx="1666">
                  <c:v>1.2800000000000002</c:v>
                </c:pt>
                <c:pt idx="1667">
                  <c:v>1.2800000000000002</c:v>
                </c:pt>
                <c:pt idx="1668">
                  <c:v>1.281599999999999</c:v>
                </c:pt>
                <c:pt idx="1669">
                  <c:v>1.281599999999999</c:v>
                </c:pt>
                <c:pt idx="1670">
                  <c:v>1.283199999999999</c:v>
                </c:pt>
                <c:pt idx="1671">
                  <c:v>1.283199999999999</c:v>
                </c:pt>
                <c:pt idx="1672">
                  <c:v>1.2848000000000002</c:v>
                </c:pt>
                <c:pt idx="1673">
                  <c:v>1.2848000000000002</c:v>
                </c:pt>
                <c:pt idx="1674">
                  <c:v>1.2864000000000002</c:v>
                </c:pt>
                <c:pt idx="1675">
                  <c:v>1.2864000000000002</c:v>
                </c:pt>
                <c:pt idx="1676">
                  <c:v>1.2880000000000003</c:v>
                </c:pt>
                <c:pt idx="1677">
                  <c:v>1.2880000000000003</c:v>
                </c:pt>
                <c:pt idx="1678">
                  <c:v>1.289599999999999</c:v>
                </c:pt>
                <c:pt idx="1679">
                  <c:v>1.289599999999999</c:v>
                </c:pt>
                <c:pt idx="1680">
                  <c:v>1.291199999999999</c:v>
                </c:pt>
                <c:pt idx="1681">
                  <c:v>1.291199999999999</c:v>
                </c:pt>
                <c:pt idx="1682">
                  <c:v>1.2928000000000002</c:v>
                </c:pt>
                <c:pt idx="1683">
                  <c:v>1.2928000000000002</c:v>
                </c:pt>
                <c:pt idx="1684">
                  <c:v>1.2944000000000002</c:v>
                </c:pt>
                <c:pt idx="1685">
                  <c:v>1.2944000000000002</c:v>
                </c:pt>
                <c:pt idx="1686">
                  <c:v>1.2960000000000003</c:v>
                </c:pt>
                <c:pt idx="1687">
                  <c:v>1.2960000000000003</c:v>
                </c:pt>
                <c:pt idx="1688">
                  <c:v>1.297599999999999</c:v>
                </c:pt>
                <c:pt idx="1689">
                  <c:v>1.297599999999999</c:v>
                </c:pt>
                <c:pt idx="1690">
                  <c:v>1.299199999999999</c:v>
                </c:pt>
                <c:pt idx="1691">
                  <c:v>1.299199999999999</c:v>
                </c:pt>
                <c:pt idx="1692">
                  <c:v>1.299199999999999</c:v>
                </c:pt>
                <c:pt idx="1693">
                  <c:v>1.3008</c:v>
                </c:pt>
                <c:pt idx="1694">
                  <c:v>1.3008</c:v>
                </c:pt>
                <c:pt idx="1695">
                  <c:v>1.3024</c:v>
                </c:pt>
                <c:pt idx="1696">
                  <c:v>1.3024</c:v>
                </c:pt>
                <c:pt idx="1697">
                  <c:v>1.304</c:v>
                </c:pt>
                <c:pt idx="1698">
                  <c:v>1.304</c:v>
                </c:pt>
                <c:pt idx="1699">
                  <c:v>1.305599999999999</c:v>
                </c:pt>
                <c:pt idx="1700">
                  <c:v>1.305599999999999</c:v>
                </c:pt>
                <c:pt idx="1701">
                  <c:v>1.3071999999999988</c:v>
                </c:pt>
                <c:pt idx="1702">
                  <c:v>1.3071999999999988</c:v>
                </c:pt>
                <c:pt idx="1703">
                  <c:v>1.3088</c:v>
                </c:pt>
                <c:pt idx="1704">
                  <c:v>1.3088</c:v>
                </c:pt>
                <c:pt idx="1705">
                  <c:v>1.3104</c:v>
                </c:pt>
                <c:pt idx="1706">
                  <c:v>1.3104</c:v>
                </c:pt>
                <c:pt idx="1707">
                  <c:v>1.3120000000000001</c:v>
                </c:pt>
                <c:pt idx="1708">
                  <c:v>1.3120000000000001</c:v>
                </c:pt>
                <c:pt idx="1709">
                  <c:v>1.313599999999999</c:v>
                </c:pt>
                <c:pt idx="1710">
                  <c:v>1.313599999999999</c:v>
                </c:pt>
                <c:pt idx="1711">
                  <c:v>1.3151999999999988</c:v>
                </c:pt>
                <c:pt idx="1712">
                  <c:v>1.3151999999999988</c:v>
                </c:pt>
                <c:pt idx="1713">
                  <c:v>1.3168</c:v>
                </c:pt>
                <c:pt idx="1714">
                  <c:v>1.3168</c:v>
                </c:pt>
                <c:pt idx="1715">
                  <c:v>1.3184</c:v>
                </c:pt>
                <c:pt idx="1716">
                  <c:v>1.3184</c:v>
                </c:pt>
                <c:pt idx="1717">
                  <c:v>1.3184</c:v>
                </c:pt>
                <c:pt idx="1718">
                  <c:v>1.32</c:v>
                </c:pt>
                <c:pt idx="1719">
                  <c:v>1.32</c:v>
                </c:pt>
                <c:pt idx="1720">
                  <c:v>1.321599999999999</c:v>
                </c:pt>
                <c:pt idx="1721">
                  <c:v>1.321599999999999</c:v>
                </c:pt>
                <c:pt idx="1722">
                  <c:v>1.3231999999999988</c:v>
                </c:pt>
                <c:pt idx="1723">
                  <c:v>1.3231999999999988</c:v>
                </c:pt>
                <c:pt idx="1724">
                  <c:v>1.3248</c:v>
                </c:pt>
                <c:pt idx="1725">
                  <c:v>1.3248</c:v>
                </c:pt>
                <c:pt idx="1726">
                  <c:v>1.3264</c:v>
                </c:pt>
                <c:pt idx="1727">
                  <c:v>1.3264</c:v>
                </c:pt>
                <c:pt idx="1728">
                  <c:v>1.3280000000000001</c:v>
                </c:pt>
                <c:pt idx="1729">
                  <c:v>1.3280000000000001</c:v>
                </c:pt>
                <c:pt idx="1730">
                  <c:v>1.329599999999999</c:v>
                </c:pt>
                <c:pt idx="1731">
                  <c:v>1.329599999999999</c:v>
                </c:pt>
                <c:pt idx="1732">
                  <c:v>1.3311999999999988</c:v>
                </c:pt>
                <c:pt idx="1733">
                  <c:v>1.3311999999999988</c:v>
                </c:pt>
                <c:pt idx="1734">
                  <c:v>1.3328</c:v>
                </c:pt>
                <c:pt idx="1735">
                  <c:v>1.3328</c:v>
                </c:pt>
                <c:pt idx="1736">
                  <c:v>1.3344</c:v>
                </c:pt>
                <c:pt idx="1737">
                  <c:v>1.3344</c:v>
                </c:pt>
                <c:pt idx="1738">
                  <c:v>1.3360000000000001</c:v>
                </c:pt>
                <c:pt idx="1739">
                  <c:v>1.3360000000000001</c:v>
                </c:pt>
                <c:pt idx="1740">
                  <c:v>1.3360000000000001</c:v>
                </c:pt>
                <c:pt idx="1741">
                  <c:v>1.337599999999999</c:v>
                </c:pt>
                <c:pt idx="1742">
                  <c:v>1.337599999999999</c:v>
                </c:pt>
                <c:pt idx="1743">
                  <c:v>1.3391999999999988</c:v>
                </c:pt>
                <c:pt idx="1744">
                  <c:v>1.3391999999999988</c:v>
                </c:pt>
                <c:pt idx="1745">
                  <c:v>1.3408</c:v>
                </c:pt>
                <c:pt idx="1746">
                  <c:v>1.3408</c:v>
                </c:pt>
                <c:pt idx="1747">
                  <c:v>1.3424</c:v>
                </c:pt>
                <c:pt idx="1748">
                  <c:v>1.3424</c:v>
                </c:pt>
                <c:pt idx="1749">
                  <c:v>1.3440000000000001</c:v>
                </c:pt>
                <c:pt idx="1750">
                  <c:v>1.3440000000000001</c:v>
                </c:pt>
                <c:pt idx="1751">
                  <c:v>1.345599999999999</c:v>
                </c:pt>
                <c:pt idx="1752">
                  <c:v>1.345599999999999</c:v>
                </c:pt>
                <c:pt idx="1753">
                  <c:v>1.3472</c:v>
                </c:pt>
                <c:pt idx="1754">
                  <c:v>1.3472</c:v>
                </c:pt>
                <c:pt idx="1755">
                  <c:v>1.3488</c:v>
                </c:pt>
                <c:pt idx="1756">
                  <c:v>1.3488</c:v>
                </c:pt>
                <c:pt idx="1757">
                  <c:v>1.3504</c:v>
                </c:pt>
                <c:pt idx="1758">
                  <c:v>1.3504</c:v>
                </c:pt>
                <c:pt idx="1759">
                  <c:v>1.3520000000000001</c:v>
                </c:pt>
                <c:pt idx="1760">
                  <c:v>1.3520000000000001</c:v>
                </c:pt>
                <c:pt idx="1761">
                  <c:v>1.353599999999999</c:v>
                </c:pt>
                <c:pt idx="1762">
                  <c:v>1.353599999999999</c:v>
                </c:pt>
                <c:pt idx="1763">
                  <c:v>1.3552</c:v>
                </c:pt>
                <c:pt idx="1764">
                  <c:v>1.3552</c:v>
                </c:pt>
                <c:pt idx="1765">
                  <c:v>1.3552</c:v>
                </c:pt>
                <c:pt idx="1766">
                  <c:v>1.3568</c:v>
                </c:pt>
                <c:pt idx="1767">
                  <c:v>1.3568</c:v>
                </c:pt>
                <c:pt idx="1768">
                  <c:v>1.3584000000000001</c:v>
                </c:pt>
                <c:pt idx="1769">
                  <c:v>1.3584000000000001</c:v>
                </c:pt>
                <c:pt idx="1770">
                  <c:v>1.36</c:v>
                </c:pt>
                <c:pt idx="1771">
                  <c:v>1.36</c:v>
                </c:pt>
                <c:pt idx="1772">
                  <c:v>1.361599999999999</c:v>
                </c:pt>
                <c:pt idx="1773">
                  <c:v>1.361599999999999</c:v>
                </c:pt>
                <c:pt idx="1774">
                  <c:v>1.3632</c:v>
                </c:pt>
                <c:pt idx="1775">
                  <c:v>1.3632</c:v>
                </c:pt>
                <c:pt idx="1776">
                  <c:v>1.3648</c:v>
                </c:pt>
                <c:pt idx="1777">
                  <c:v>1.3648</c:v>
                </c:pt>
                <c:pt idx="1778">
                  <c:v>1.3664000000000001</c:v>
                </c:pt>
                <c:pt idx="1779">
                  <c:v>1.3664000000000001</c:v>
                </c:pt>
                <c:pt idx="1780">
                  <c:v>1.3680000000000001</c:v>
                </c:pt>
                <c:pt idx="1781">
                  <c:v>1.3680000000000001</c:v>
                </c:pt>
                <c:pt idx="1782">
                  <c:v>1.3696000000000002</c:v>
                </c:pt>
                <c:pt idx="1783">
                  <c:v>1.3696000000000002</c:v>
                </c:pt>
                <c:pt idx="1784">
                  <c:v>1.3712</c:v>
                </c:pt>
                <c:pt idx="1785">
                  <c:v>1.3712</c:v>
                </c:pt>
                <c:pt idx="1786">
                  <c:v>1.3728</c:v>
                </c:pt>
                <c:pt idx="1787">
                  <c:v>1.3728</c:v>
                </c:pt>
                <c:pt idx="1788">
                  <c:v>1.3744000000000001</c:v>
                </c:pt>
                <c:pt idx="1789">
                  <c:v>1.3744000000000001</c:v>
                </c:pt>
                <c:pt idx="1790">
                  <c:v>1.3744000000000001</c:v>
                </c:pt>
                <c:pt idx="1791">
                  <c:v>1.3760000000000001</c:v>
                </c:pt>
                <c:pt idx="1792">
                  <c:v>1.3760000000000001</c:v>
                </c:pt>
                <c:pt idx="1793">
                  <c:v>1.3776000000000002</c:v>
                </c:pt>
                <c:pt idx="1794">
                  <c:v>1.3776000000000002</c:v>
                </c:pt>
                <c:pt idx="1795">
                  <c:v>1.3792</c:v>
                </c:pt>
                <c:pt idx="1796">
                  <c:v>1.3792</c:v>
                </c:pt>
                <c:pt idx="1797">
                  <c:v>1.3808</c:v>
                </c:pt>
                <c:pt idx="1798">
                  <c:v>1.3808</c:v>
                </c:pt>
                <c:pt idx="1799">
                  <c:v>1.3824000000000001</c:v>
                </c:pt>
                <c:pt idx="1800">
                  <c:v>1.3824000000000001</c:v>
                </c:pt>
                <c:pt idx="1801">
                  <c:v>1.3840000000000001</c:v>
                </c:pt>
                <c:pt idx="1802">
                  <c:v>1.3840000000000001</c:v>
                </c:pt>
                <c:pt idx="1803">
                  <c:v>1.3856000000000002</c:v>
                </c:pt>
                <c:pt idx="1804">
                  <c:v>1.3856000000000002</c:v>
                </c:pt>
                <c:pt idx="1805">
                  <c:v>1.3872</c:v>
                </c:pt>
                <c:pt idx="1806">
                  <c:v>1.3872</c:v>
                </c:pt>
                <c:pt idx="1807">
                  <c:v>1.3888</c:v>
                </c:pt>
                <c:pt idx="1808">
                  <c:v>1.3888</c:v>
                </c:pt>
                <c:pt idx="1809">
                  <c:v>1.3904000000000001</c:v>
                </c:pt>
                <c:pt idx="1810">
                  <c:v>1.3904000000000001</c:v>
                </c:pt>
                <c:pt idx="1811">
                  <c:v>1.3920000000000001</c:v>
                </c:pt>
                <c:pt idx="1812">
                  <c:v>1.3920000000000001</c:v>
                </c:pt>
                <c:pt idx="1813">
                  <c:v>1.3936000000000002</c:v>
                </c:pt>
                <c:pt idx="1814">
                  <c:v>1.3936000000000002</c:v>
                </c:pt>
                <c:pt idx="1815">
                  <c:v>1.3952</c:v>
                </c:pt>
                <c:pt idx="1816">
                  <c:v>1.3952</c:v>
                </c:pt>
                <c:pt idx="1817">
                  <c:v>1.3952</c:v>
                </c:pt>
                <c:pt idx="1818">
                  <c:v>1.3968</c:v>
                </c:pt>
                <c:pt idx="1819">
                  <c:v>1.3968</c:v>
                </c:pt>
                <c:pt idx="1820">
                  <c:v>1.3984000000000001</c:v>
                </c:pt>
                <c:pt idx="1821">
                  <c:v>1.3984000000000001</c:v>
                </c:pt>
                <c:pt idx="1822">
                  <c:v>1.4</c:v>
                </c:pt>
                <c:pt idx="1823">
                  <c:v>1.4</c:v>
                </c:pt>
                <c:pt idx="1824">
                  <c:v>1.4015999999999984</c:v>
                </c:pt>
                <c:pt idx="1825">
                  <c:v>1.4015999999999984</c:v>
                </c:pt>
                <c:pt idx="1826">
                  <c:v>1.4031999999999984</c:v>
                </c:pt>
                <c:pt idx="1827">
                  <c:v>1.4031999999999984</c:v>
                </c:pt>
                <c:pt idx="1828">
                  <c:v>1.4047999999999989</c:v>
                </c:pt>
                <c:pt idx="1829">
                  <c:v>1.4047999999999989</c:v>
                </c:pt>
                <c:pt idx="1830">
                  <c:v>1.406399999999999</c:v>
                </c:pt>
                <c:pt idx="1831">
                  <c:v>1.406399999999999</c:v>
                </c:pt>
                <c:pt idx="1832">
                  <c:v>1.4079999999999981</c:v>
                </c:pt>
                <c:pt idx="1833">
                  <c:v>1.4079999999999981</c:v>
                </c:pt>
                <c:pt idx="1834">
                  <c:v>1.4095999999999984</c:v>
                </c:pt>
                <c:pt idx="1835">
                  <c:v>1.4095999999999984</c:v>
                </c:pt>
                <c:pt idx="1836">
                  <c:v>1.4111999999999985</c:v>
                </c:pt>
                <c:pt idx="1837">
                  <c:v>1.4111999999999985</c:v>
                </c:pt>
                <c:pt idx="1838">
                  <c:v>1.4127999999999989</c:v>
                </c:pt>
                <c:pt idx="1839">
                  <c:v>1.4127999999999989</c:v>
                </c:pt>
                <c:pt idx="1840">
                  <c:v>1.414399999999999</c:v>
                </c:pt>
                <c:pt idx="1841">
                  <c:v>1.414399999999999</c:v>
                </c:pt>
                <c:pt idx="1842">
                  <c:v>1.4159999999999981</c:v>
                </c:pt>
                <c:pt idx="1843">
                  <c:v>1.4159999999999981</c:v>
                </c:pt>
                <c:pt idx="1844">
                  <c:v>1.4175999999999984</c:v>
                </c:pt>
                <c:pt idx="1845">
                  <c:v>1.4175999999999984</c:v>
                </c:pt>
                <c:pt idx="1846">
                  <c:v>1.4175999999999984</c:v>
                </c:pt>
                <c:pt idx="1847">
                  <c:v>1.4191999999999987</c:v>
                </c:pt>
                <c:pt idx="1848">
                  <c:v>1.4191999999999987</c:v>
                </c:pt>
                <c:pt idx="1849">
                  <c:v>1.420799999999999</c:v>
                </c:pt>
                <c:pt idx="1850">
                  <c:v>1.420799999999999</c:v>
                </c:pt>
                <c:pt idx="1851">
                  <c:v>1.422399999999999</c:v>
                </c:pt>
                <c:pt idx="1852">
                  <c:v>1.422399999999999</c:v>
                </c:pt>
                <c:pt idx="1853">
                  <c:v>1.4240000000000002</c:v>
                </c:pt>
                <c:pt idx="1854">
                  <c:v>1.4240000000000002</c:v>
                </c:pt>
                <c:pt idx="1855">
                  <c:v>1.4255999999999986</c:v>
                </c:pt>
                <c:pt idx="1856">
                  <c:v>1.4255999999999986</c:v>
                </c:pt>
                <c:pt idx="1857">
                  <c:v>1.4271999999999987</c:v>
                </c:pt>
                <c:pt idx="1858">
                  <c:v>1.4271999999999987</c:v>
                </c:pt>
                <c:pt idx="1859">
                  <c:v>1.428799999999999</c:v>
                </c:pt>
                <c:pt idx="1860">
                  <c:v>1.428799999999999</c:v>
                </c:pt>
                <c:pt idx="1861">
                  <c:v>1.430399999999999</c:v>
                </c:pt>
                <c:pt idx="1862">
                  <c:v>1.430399999999999</c:v>
                </c:pt>
                <c:pt idx="1863">
                  <c:v>1.4320000000000002</c:v>
                </c:pt>
                <c:pt idx="1864">
                  <c:v>1.4320000000000002</c:v>
                </c:pt>
                <c:pt idx="1865">
                  <c:v>1.4335999999999987</c:v>
                </c:pt>
                <c:pt idx="1866">
                  <c:v>1.4335999999999987</c:v>
                </c:pt>
                <c:pt idx="1867">
                  <c:v>1.4351999999999987</c:v>
                </c:pt>
                <c:pt idx="1868">
                  <c:v>1.4351999999999987</c:v>
                </c:pt>
                <c:pt idx="1869">
                  <c:v>1.436799999999999</c:v>
                </c:pt>
                <c:pt idx="1870">
                  <c:v>1.436799999999999</c:v>
                </c:pt>
                <c:pt idx="1871">
                  <c:v>1.436799999999999</c:v>
                </c:pt>
                <c:pt idx="1872">
                  <c:v>1.438399999999999</c:v>
                </c:pt>
                <c:pt idx="1873">
                  <c:v>1.438399999999999</c:v>
                </c:pt>
                <c:pt idx="1874">
                  <c:v>1.4400000000000002</c:v>
                </c:pt>
                <c:pt idx="1875">
                  <c:v>1.4400000000000002</c:v>
                </c:pt>
                <c:pt idx="1876">
                  <c:v>1.4415999999999987</c:v>
                </c:pt>
                <c:pt idx="1877">
                  <c:v>1.4415999999999987</c:v>
                </c:pt>
                <c:pt idx="1878">
                  <c:v>1.4431999999999989</c:v>
                </c:pt>
                <c:pt idx="1879">
                  <c:v>1.4431999999999989</c:v>
                </c:pt>
                <c:pt idx="1880">
                  <c:v>1.444799999999999</c:v>
                </c:pt>
                <c:pt idx="1881">
                  <c:v>1.444799999999999</c:v>
                </c:pt>
                <c:pt idx="1882">
                  <c:v>1.446399999999999</c:v>
                </c:pt>
                <c:pt idx="1883">
                  <c:v>1.446399999999999</c:v>
                </c:pt>
                <c:pt idx="1884">
                  <c:v>1.4480000000000002</c:v>
                </c:pt>
                <c:pt idx="1885">
                  <c:v>1.4480000000000002</c:v>
                </c:pt>
                <c:pt idx="1886">
                  <c:v>1.4495999999999989</c:v>
                </c:pt>
                <c:pt idx="1887">
                  <c:v>1.4495999999999989</c:v>
                </c:pt>
                <c:pt idx="1888">
                  <c:v>1.4511999999999989</c:v>
                </c:pt>
                <c:pt idx="1889">
                  <c:v>1.4511999999999989</c:v>
                </c:pt>
                <c:pt idx="1890">
                  <c:v>1.452799999999999</c:v>
                </c:pt>
                <c:pt idx="1891">
                  <c:v>1.452799999999999</c:v>
                </c:pt>
                <c:pt idx="1892">
                  <c:v>1.454399999999999</c:v>
                </c:pt>
                <c:pt idx="1893">
                  <c:v>1.454399999999999</c:v>
                </c:pt>
                <c:pt idx="1894">
                  <c:v>1.4560000000000002</c:v>
                </c:pt>
                <c:pt idx="1895">
                  <c:v>1.4560000000000002</c:v>
                </c:pt>
                <c:pt idx="1896">
                  <c:v>1.4560000000000002</c:v>
                </c:pt>
                <c:pt idx="1897">
                  <c:v>1.4575999999999989</c:v>
                </c:pt>
                <c:pt idx="1898">
                  <c:v>1.4575999999999989</c:v>
                </c:pt>
                <c:pt idx="1899">
                  <c:v>1.4591999999999989</c:v>
                </c:pt>
                <c:pt idx="1900">
                  <c:v>1.4591999999999989</c:v>
                </c:pt>
                <c:pt idx="1901">
                  <c:v>1.460799999999999</c:v>
                </c:pt>
                <c:pt idx="1902">
                  <c:v>1.460799999999999</c:v>
                </c:pt>
                <c:pt idx="1903">
                  <c:v>1.462399999999999</c:v>
                </c:pt>
                <c:pt idx="1904">
                  <c:v>1.462399999999999</c:v>
                </c:pt>
                <c:pt idx="1905">
                  <c:v>1.4640000000000002</c:v>
                </c:pt>
                <c:pt idx="1906">
                  <c:v>1.4640000000000002</c:v>
                </c:pt>
                <c:pt idx="1907">
                  <c:v>1.4655999999999989</c:v>
                </c:pt>
                <c:pt idx="1908">
                  <c:v>1.4655999999999989</c:v>
                </c:pt>
                <c:pt idx="1909">
                  <c:v>1.4671999999999989</c:v>
                </c:pt>
                <c:pt idx="1910">
                  <c:v>1.4671999999999989</c:v>
                </c:pt>
                <c:pt idx="1911">
                  <c:v>1.468799999999999</c:v>
                </c:pt>
                <c:pt idx="1912">
                  <c:v>1.468799999999999</c:v>
                </c:pt>
                <c:pt idx="1913">
                  <c:v>1.4704000000000002</c:v>
                </c:pt>
                <c:pt idx="1914">
                  <c:v>1.4704000000000002</c:v>
                </c:pt>
                <c:pt idx="1915">
                  <c:v>1.4720000000000002</c:v>
                </c:pt>
                <c:pt idx="1916">
                  <c:v>1.4720000000000002</c:v>
                </c:pt>
                <c:pt idx="1917">
                  <c:v>1.4735999999999991</c:v>
                </c:pt>
                <c:pt idx="1918">
                  <c:v>1.4735999999999991</c:v>
                </c:pt>
                <c:pt idx="1919">
                  <c:v>1.4735999999999991</c:v>
                </c:pt>
                <c:pt idx="1920">
                  <c:v>1.475199999999999</c:v>
                </c:pt>
                <c:pt idx="1921">
                  <c:v>1.475199999999999</c:v>
                </c:pt>
                <c:pt idx="1922">
                  <c:v>1.476799999999999</c:v>
                </c:pt>
                <c:pt idx="1923">
                  <c:v>1.476799999999999</c:v>
                </c:pt>
                <c:pt idx="1924">
                  <c:v>1.4784000000000002</c:v>
                </c:pt>
                <c:pt idx="1925">
                  <c:v>1.4784000000000002</c:v>
                </c:pt>
                <c:pt idx="1926">
                  <c:v>1.4800000000000002</c:v>
                </c:pt>
                <c:pt idx="1927">
                  <c:v>1.4800000000000002</c:v>
                </c:pt>
                <c:pt idx="1928">
                  <c:v>1.4815999999999991</c:v>
                </c:pt>
                <c:pt idx="1929">
                  <c:v>1.4815999999999991</c:v>
                </c:pt>
                <c:pt idx="1930">
                  <c:v>1.483199999999999</c:v>
                </c:pt>
                <c:pt idx="1931">
                  <c:v>1.483199999999999</c:v>
                </c:pt>
                <c:pt idx="1932">
                  <c:v>1.484799999999999</c:v>
                </c:pt>
                <c:pt idx="1933">
                  <c:v>1.484799999999999</c:v>
                </c:pt>
                <c:pt idx="1934">
                  <c:v>1.4864000000000002</c:v>
                </c:pt>
                <c:pt idx="1935">
                  <c:v>1.4864000000000002</c:v>
                </c:pt>
                <c:pt idx="1936">
                  <c:v>1.4880000000000002</c:v>
                </c:pt>
                <c:pt idx="1937">
                  <c:v>1.4880000000000002</c:v>
                </c:pt>
                <c:pt idx="1938">
                  <c:v>1.4895999999999991</c:v>
                </c:pt>
                <c:pt idx="1939">
                  <c:v>1.4895999999999991</c:v>
                </c:pt>
                <c:pt idx="1940">
                  <c:v>1.491199999999999</c:v>
                </c:pt>
                <c:pt idx="1941">
                  <c:v>1.491199999999999</c:v>
                </c:pt>
                <c:pt idx="1942">
                  <c:v>1.492799999999999</c:v>
                </c:pt>
                <c:pt idx="1943">
                  <c:v>1.492799999999999</c:v>
                </c:pt>
                <c:pt idx="1944">
                  <c:v>1.492799999999999</c:v>
                </c:pt>
                <c:pt idx="1945">
                  <c:v>1.4944000000000002</c:v>
                </c:pt>
                <c:pt idx="1946">
                  <c:v>1.4944000000000002</c:v>
                </c:pt>
                <c:pt idx="1947">
                  <c:v>1.4960000000000002</c:v>
                </c:pt>
                <c:pt idx="1948">
                  <c:v>1.4960000000000002</c:v>
                </c:pt>
                <c:pt idx="1949">
                  <c:v>1.4975999999999992</c:v>
                </c:pt>
                <c:pt idx="1950">
                  <c:v>1.4975999999999992</c:v>
                </c:pt>
                <c:pt idx="1951">
                  <c:v>1.499199999999999</c:v>
                </c:pt>
                <c:pt idx="1952">
                  <c:v>1.499199999999999</c:v>
                </c:pt>
                <c:pt idx="1953">
                  <c:v>1.5007999999999988</c:v>
                </c:pt>
                <c:pt idx="1954">
                  <c:v>1.5007999999999988</c:v>
                </c:pt>
                <c:pt idx="1955">
                  <c:v>1.5024</c:v>
                </c:pt>
                <c:pt idx="1956">
                  <c:v>1.5024</c:v>
                </c:pt>
                <c:pt idx="1957">
                  <c:v>1.504</c:v>
                </c:pt>
                <c:pt idx="1958">
                  <c:v>1.504</c:v>
                </c:pt>
                <c:pt idx="1959">
                  <c:v>1.5055999999999989</c:v>
                </c:pt>
                <c:pt idx="1960">
                  <c:v>1.5055999999999989</c:v>
                </c:pt>
                <c:pt idx="1961">
                  <c:v>1.507199999999999</c:v>
                </c:pt>
                <c:pt idx="1962">
                  <c:v>1.507199999999999</c:v>
                </c:pt>
                <c:pt idx="1963">
                  <c:v>1.5087999999999988</c:v>
                </c:pt>
                <c:pt idx="1964">
                  <c:v>1.5087999999999988</c:v>
                </c:pt>
                <c:pt idx="1965">
                  <c:v>1.5104</c:v>
                </c:pt>
                <c:pt idx="1966">
                  <c:v>1.5104</c:v>
                </c:pt>
                <c:pt idx="1967">
                  <c:v>1.512</c:v>
                </c:pt>
                <c:pt idx="1968">
                  <c:v>1.512</c:v>
                </c:pt>
                <c:pt idx="1969">
                  <c:v>1.512</c:v>
                </c:pt>
                <c:pt idx="1970">
                  <c:v>1.5135999999999989</c:v>
                </c:pt>
                <c:pt idx="1971">
                  <c:v>1.5135999999999989</c:v>
                </c:pt>
                <c:pt idx="1972">
                  <c:v>1.515199999999999</c:v>
                </c:pt>
                <c:pt idx="1973">
                  <c:v>1.515199999999999</c:v>
                </c:pt>
                <c:pt idx="1974">
                  <c:v>1.5167999999999988</c:v>
                </c:pt>
                <c:pt idx="1975">
                  <c:v>1.5167999999999988</c:v>
                </c:pt>
                <c:pt idx="1976">
                  <c:v>1.5184</c:v>
                </c:pt>
                <c:pt idx="1977">
                  <c:v>1.5184</c:v>
                </c:pt>
                <c:pt idx="1978">
                  <c:v>1.52</c:v>
                </c:pt>
                <c:pt idx="1979">
                  <c:v>1.52</c:v>
                </c:pt>
                <c:pt idx="1980">
                  <c:v>1.521599999999999</c:v>
                </c:pt>
                <c:pt idx="1981">
                  <c:v>1.521599999999999</c:v>
                </c:pt>
                <c:pt idx="1982">
                  <c:v>1.523199999999999</c:v>
                </c:pt>
                <c:pt idx="1983">
                  <c:v>1.523199999999999</c:v>
                </c:pt>
                <c:pt idx="1984">
                  <c:v>1.5247999999999988</c:v>
                </c:pt>
                <c:pt idx="1985">
                  <c:v>1.5247999999999988</c:v>
                </c:pt>
                <c:pt idx="1986">
                  <c:v>1.5264</c:v>
                </c:pt>
                <c:pt idx="1987">
                  <c:v>1.5264</c:v>
                </c:pt>
                <c:pt idx="1988">
                  <c:v>1.528</c:v>
                </c:pt>
                <c:pt idx="1989">
                  <c:v>1.528</c:v>
                </c:pt>
                <c:pt idx="1990">
                  <c:v>1.529599999999999</c:v>
                </c:pt>
                <c:pt idx="1991">
                  <c:v>1.529599999999999</c:v>
                </c:pt>
                <c:pt idx="1992">
                  <c:v>1.531199999999999</c:v>
                </c:pt>
                <c:pt idx="1993">
                  <c:v>1.531199999999999</c:v>
                </c:pt>
                <c:pt idx="1994">
                  <c:v>1.531199999999999</c:v>
                </c:pt>
                <c:pt idx="1995">
                  <c:v>1.5327999999999988</c:v>
                </c:pt>
                <c:pt idx="1996">
                  <c:v>1.5327999999999988</c:v>
                </c:pt>
                <c:pt idx="1997">
                  <c:v>1.5344</c:v>
                </c:pt>
                <c:pt idx="1998">
                  <c:v>1.5344</c:v>
                </c:pt>
                <c:pt idx="1999">
                  <c:v>1.536</c:v>
                </c:pt>
                <c:pt idx="2000">
                  <c:v>1.536</c:v>
                </c:pt>
                <c:pt idx="2001">
                  <c:v>1.537599999999999</c:v>
                </c:pt>
                <c:pt idx="2002">
                  <c:v>1.537599999999999</c:v>
                </c:pt>
                <c:pt idx="2003">
                  <c:v>1.539199999999999</c:v>
                </c:pt>
                <c:pt idx="2004">
                  <c:v>1.539199999999999</c:v>
                </c:pt>
                <c:pt idx="2005">
                  <c:v>1.5407999999999988</c:v>
                </c:pt>
                <c:pt idx="2006">
                  <c:v>1.5407999999999988</c:v>
                </c:pt>
                <c:pt idx="2007">
                  <c:v>1.5424</c:v>
                </c:pt>
                <c:pt idx="2008">
                  <c:v>1.5424</c:v>
                </c:pt>
                <c:pt idx="2009">
                  <c:v>1.544</c:v>
                </c:pt>
                <c:pt idx="2010">
                  <c:v>1.544</c:v>
                </c:pt>
                <c:pt idx="2011">
                  <c:v>1.545599999999999</c:v>
                </c:pt>
                <c:pt idx="2012">
                  <c:v>1.545599999999999</c:v>
                </c:pt>
                <c:pt idx="2013">
                  <c:v>1.547199999999999</c:v>
                </c:pt>
                <c:pt idx="2014">
                  <c:v>1.547199999999999</c:v>
                </c:pt>
                <c:pt idx="2015">
                  <c:v>1.5488</c:v>
                </c:pt>
                <c:pt idx="2016">
                  <c:v>1.5488</c:v>
                </c:pt>
                <c:pt idx="2017">
                  <c:v>1.5504</c:v>
                </c:pt>
                <c:pt idx="2018">
                  <c:v>1.5504</c:v>
                </c:pt>
                <c:pt idx="2019">
                  <c:v>1.5504</c:v>
                </c:pt>
                <c:pt idx="2020">
                  <c:v>1.552</c:v>
                </c:pt>
                <c:pt idx="2021">
                  <c:v>1.552</c:v>
                </c:pt>
                <c:pt idx="2022">
                  <c:v>1.553599999999999</c:v>
                </c:pt>
                <c:pt idx="2023">
                  <c:v>1.553599999999999</c:v>
                </c:pt>
                <c:pt idx="2024">
                  <c:v>1.555199999999999</c:v>
                </c:pt>
                <c:pt idx="2025">
                  <c:v>1.555199999999999</c:v>
                </c:pt>
                <c:pt idx="2026">
                  <c:v>1.5568</c:v>
                </c:pt>
                <c:pt idx="2027">
                  <c:v>1.5568</c:v>
                </c:pt>
                <c:pt idx="2028">
                  <c:v>1.5584</c:v>
                </c:pt>
                <c:pt idx="2029">
                  <c:v>1.5584</c:v>
                </c:pt>
                <c:pt idx="2030">
                  <c:v>1.56</c:v>
                </c:pt>
                <c:pt idx="2031">
                  <c:v>1.56</c:v>
                </c:pt>
                <c:pt idx="2032">
                  <c:v>1.561599999999999</c:v>
                </c:pt>
                <c:pt idx="2033">
                  <c:v>1.561599999999999</c:v>
                </c:pt>
                <c:pt idx="2034">
                  <c:v>1.563199999999999</c:v>
                </c:pt>
                <c:pt idx="2035">
                  <c:v>1.563199999999999</c:v>
                </c:pt>
                <c:pt idx="2036">
                  <c:v>1.5648</c:v>
                </c:pt>
                <c:pt idx="2037">
                  <c:v>1.5648</c:v>
                </c:pt>
                <c:pt idx="2038">
                  <c:v>1.5664</c:v>
                </c:pt>
                <c:pt idx="2039">
                  <c:v>1.5664</c:v>
                </c:pt>
                <c:pt idx="2040">
                  <c:v>1.5680000000000001</c:v>
                </c:pt>
                <c:pt idx="2041">
                  <c:v>1.5680000000000001</c:v>
                </c:pt>
                <c:pt idx="2042">
                  <c:v>1.5680000000000001</c:v>
                </c:pt>
                <c:pt idx="2043">
                  <c:v>1.569599999999999</c:v>
                </c:pt>
                <c:pt idx="2044">
                  <c:v>1.569599999999999</c:v>
                </c:pt>
                <c:pt idx="2045">
                  <c:v>1.5712000000000002</c:v>
                </c:pt>
                <c:pt idx="2046">
                  <c:v>1.5712000000000002</c:v>
                </c:pt>
                <c:pt idx="2047">
                  <c:v>1.5728</c:v>
                </c:pt>
                <c:pt idx="2048">
                  <c:v>1.5728</c:v>
                </c:pt>
                <c:pt idx="2049">
                  <c:v>1.5744</c:v>
                </c:pt>
                <c:pt idx="2050">
                  <c:v>1.5744</c:v>
                </c:pt>
                <c:pt idx="2051">
                  <c:v>1.5760000000000001</c:v>
                </c:pt>
                <c:pt idx="2052">
                  <c:v>1.5760000000000001</c:v>
                </c:pt>
                <c:pt idx="2053">
                  <c:v>1.577599999999999</c:v>
                </c:pt>
                <c:pt idx="2054">
                  <c:v>1.577599999999999</c:v>
                </c:pt>
                <c:pt idx="2055">
                  <c:v>1.5792000000000002</c:v>
                </c:pt>
                <c:pt idx="2056">
                  <c:v>1.5792000000000002</c:v>
                </c:pt>
                <c:pt idx="2057">
                  <c:v>1.5808</c:v>
                </c:pt>
                <c:pt idx="2058">
                  <c:v>1.5808</c:v>
                </c:pt>
                <c:pt idx="2059">
                  <c:v>1.5824</c:v>
                </c:pt>
                <c:pt idx="2060">
                  <c:v>1.5824</c:v>
                </c:pt>
                <c:pt idx="2061">
                  <c:v>1.5840000000000001</c:v>
                </c:pt>
                <c:pt idx="2062">
                  <c:v>1.5840000000000001</c:v>
                </c:pt>
                <c:pt idx="2063">
                  <c:v>1.585599999999999</c:v>
                </c:pt>
                <c:pt idx="2064">
                  <c:v>1.585599999999999</c:v>
                </c:pt>
                <c:pt idx="2065">
                  <c:v>1.5872000000000002</c:v>
                </c:pt>
                <c:pt idx="2066">
                  <c:v>1.5872000000000002</c:v>
                </c:pt>
                <c:pt idx="2067">
                  <c:v>1.5872000000000002</c:v>
                </c:pt>
                <c:pt idx="2068">
                  <c:v>1.5888</c:v>
                </c:pt>
                <c:pt idx="2069">
                  <c:v>1.5888</c:v>
                </c:pt>
                <c:pt idx="2070">
                  <c:v>1.5904</c:v>
                </c:pt>
                <c:pt idx="2071">
                  <c:v>1.5904</c:v>
                </c:pt>
                <c:pt idx="2072">
                  <c:v>1.5920000000000001</c:v>
                </c:pt>
                <c:pt idx="2073">
                  <c:v>1.5920000000000001</c:v>
                </c:pt>
                <c:pt idx="2074">
                  <c:v>1.593599999999999</c:v>
                </c:pt>
                <c:pt idx="2075">
                  <c:v>1.593599999999999</c:v>
                </c:pt>
                <c:pt idx="2076">
                  <c:v>1.5952000000000002</c:v>
                </c:pt>
                <c:pt idx="2077">
                  <c:v>1.5952000000000002</c:v>
                </c:pt>
                <c:pt idx="2078">
                  <c:v>1.5968</c:v>
                </c:pt>
                <c:pt idx="2079">
                  <c:v>1.5968</c:v>
                </c:pt>
                <c:pt idx="2080">
                  <c:v>1.5984</c:v>
                </c:pt>
                <c:pt idx="2081">
                  <c:v>1.5984</c:v>
                </c:pt>
                <c:pt idx="2082">
                  <c:v>1.6</c:v>
                </c:pt>
                <c:pt idx="2083">
                  <c:v>1.6</c:v>
                </c:pt>
                <c:pt idx="2084">
                  <c:v>1.6015999999999988</c:v>
                </c:pt>
                <c:pt idx="2085">
                  <c:v>1.6015999999999988</c:v>
                </c:pt>
                <c:pt idx="2086">
                  <c:v>1.6032000000000002</c:v>
                </c:pt>
                <c:pt idx="2087">
                  <c:v>1.6032000000000002</c:v>
                </c:pt>
                <c:pt idx="2088">
                  <c:v>1.6048</c:v>
                </c:pt>
                <c:pt idx="2089">
                  <c:v>1.6048</c:v>
                </c:pt>
                <c:pt idx="2090">
                  <c:v>1.6048</c:v>
                </c:pt>
                <c:pt idx="2091">
                  <c:v>1.6064000000000001</c:v>
                </c:pt>
                <c:pt idx="2092">
                  <c:v>1.6064000000000001</c:v>
                </c:pt>
                <c:pt idx="2093">
                  <c:v>1.6079999999999988</c:v>
                </c:pt>
                <c:pt idx="2094">
                  <c:v>1.6079999999999988</c:v>
                </c:pt>
                <c:pt idx="2095">
                  <c:v>1.609599999999999</c:v>
                </c:pt>
                <c:pt idx="2096">
                  <c:v>1.609599999999999</c:v>
                </c:pt>
                <c:pt idx="2097">
                  <c:v>1.6112</c:v>
                </c:pt>
                <c:pt idx="2098">
                  <c:v>1.6112</c:v>
                </c:pt>
                <c:pt idx="2099">
                  <c:v>1.6128</c:v>
                </c:pt>
                <c:pt idx="2100">
                  <c:v>1.6128</c:v>
                </c:pt>
                <c:pt idx="2101">
                  <c:v>1.6143999999999998</c:v>
                </c:pt>
                <c:pt idx="2102">
                  <c:v>1.6143999999999998</c:v>
                </c:pt>
                <c:pt idx="2103">
                  <c:v>1.6160000000000001</c:v>
                </c:pt>
                <c:pt idx="2104">
                  <c:v>1.6160000000000001</c:v>
                </c:pt>
                <c:pt idx="2105">
                  <c:v>1.6175999999999988</c:v>
                </c:pt>
                <c:pt idx="2106">
                  <c:v>1.6175999999999988</c:v>
                </c:pt>
                <c:pt idx="2107">
                  <c:v>1.6192000000000002</c:v>
                </c:pt>
                <c:pt idx="2108">
                  <c:v>1.6192000000000002</c:v>
                </c:pt>
                <c:pt idx="2109">
                  <c:v>1.6208</c:v>
                </c:pt>
                <c:pt idx="2110">
                  <c:v>1.6208</c:v>
                </c:pt>
                <c:pt idx="2111">
                  <c:v>1.6224000000000001</c:v>
                </c:pt>
                <c:pt idx="2112">
                  <c:v>1.6224000000000001</c:v>
                </c:pt>
                <c:pt idx="2113">
                  <c:v>1.6239999999999988</c:v>
                </c:pt>
                <c:pt idx="2114">
                  <c:v>1.6239999999999988</c:v>
                </c:pt>
                <c:pt idx="2115">
                  <c:v>1.6239999999999988</c:v>
                </c:pt>
                <c:pt idx="2116">
                  <c:v>1.6256000000000002</c:v>
                </c:pt>
                <c:pt idx="2117">
                  <c:v>1.6256000000000002</c:v>
                </c:pt>
                <c:pt idx="2118">
                  <c:v>1.6272</c:v>
                </c:pt>
                <c:pt idx="2119">
                  <c:v>1.6272</c:v>
                </c:pt>
                <c:pt idx="2120">
                  <c:v>1.6288</c:v>
                </c:pt>
                <c:pt idx="2121">
                  <c:v>1.6288</c:v>
                </c:pt>
                <c:pt idx="2122">
                  <c:v>1.6303999999999998</c:v>
                </c:pt>
                <c:pt idx="2123">
                  <c:v>1.6303999999999998</c:v>
                </c:pt>
                <c:pt idx="2124">
                  <c:v>1.6320000000000001</c:v>
                </c:pt>
                <c:pt idx="2125">
                  <c:v>1.6320000000000001</c:v>
                </c:pt>
                <c:pt idx="2126">
                  <c:v>1.6335999999999988</c:v>
                </c:pt>
                <c:pt idx="2127">
                  <c:v>1.6335999999999988</c:v>
                </c:pt>
                <c:pt idx="2128">
                  <c:v>1.6352000000000002</c:v>
                </c:pt>
                <c:pt idx="2129">
                  <c:v>1.6352000000000002</c:v>
                </c:pt>
                <c:pt idx="2130">
                  <c:v>1.6368</c:v>
                </c:pt>
                <c:pt idx="2131">
                  <c:v>1.6368</c:v>
                </c:pt>
                <c:pt idx="2132">
                  <c:v>1.6384000000000001</c:v>
                </c:pt>
                <c:pt idx="2133">
                  <c:v>1.6384000000000001</c:v>
                </c:pt>
                <c:pt idx="2134">
                  <c:v>1.6400000000000001</c:v>
                </c:pt>
                <c:pt idx="2135">
                  <c:v>1.6400000000000001</c:v>
                </c:pt>
                <c:pt idx="2136">
                  <c:v>1.6416000000000002</c:v>
                </c:pt>
                <c:pt idx="2137">
                  <c:v>1.6416000000000002</c:v>
                </c:pt>
                <c:pt idx="2138">
                  <c:v>1.6432</c:v>
                </c:pt>
                <c:pt idx="2139">
                  <c:v>1.6432</c:v>
                </c:pt>
                <c:pt idx="2140">
                  <c:v>1.6432</c:v>
                </c:pt>
                <c:pt idx="2141">
                  <c:v>1.6448</c:v>
                </c:pt>
                <c:pt idx="2142">
                  <c:v>1.6448</c:v>
                </c:pt>
                <c:pt idx="2143">
                  <c:v>1.6463999999999999</c:v>
                </c:pt>
                <c:pt idx="2144">
                  <c:v>1.6463999999999999</c:v>
                </c:pt>
                <c:pt idx="2145">
                  <c:v>1.6480000000000001</c:v>
                </c:pt>
                <c:pt idx="2146">
                  <c:v>1.6480000000000001</c:v>
                </c:pt>
                <c:pt idx="2147">
                  <c:v>1.6496</c:v>
                </c:pt>
                <c:pt idx="2148">
                  <c:v>1.6496</c:v>
                </c:pt>
                <c:pt idx="2149">
                  <c:v>1.6512000000000002</c:v>
                </c:pt>
                <c:pt idx="2150">
                  <c:v>1.6512000000000002</c:v>
                </c:pt>
                <c:pt idx="2151">
                  <c:v>1.6528</c:v>
                </c:pt>
                <c:pt idx="2152">
                  <c:v>1.6528</c:v>
                </c:pt>
                <c:pt idx="2153">
                  <c:v>1.6544000000000001</c:v>
                </c:pt>
                <c:pt idx="2154">
                  <c:v>1.6544000000000001</c:v>
                </c:pt>
                <c:pt idx="2155">
                  <c:v>1.6559999999999988</c:v>
                </c:pt>
                <c:pt idx="2156">
                  <c:v>1.6559999999999988</c:v>
                </c:pt>
                <c:pt idx="2157">
                  <c:v>1.6576000000000002</c:v>
                </c:pt>
                <c:pt idx="2158">
                  <c:v>1.6576000000000002</c:v>
                </c:pt>
                <c:pt idx="2159">
                  <c:v>1.6592</c:v>
                </c:pt>
                <c:pt idx="2160">
                  <c:v>1.6592</c:v>
                </c:pt>
                <c:pt idx="2161">
                  <c:v>1.6608000000000001</c:v>
                </c:pt>
                <c:pt idx="2162">
                  <c:v>1.6608000000000001</c:v>
                </c:pt>
                <c:pt idx="2163">
                  <c:v>1.6623999999999999</c:v>
                </c:pt>
                <c:pt idx="2164">
                  <c:v>1.6623999999999999</c:v>
                </c:pt>
                <c:pt idx="2165">
                  <c:v>1.6623999999999999</c:v>
                </c:pt>
                <c:pt idx="2166">
                  <c:v>1.6640000000000001</c:v>
                </c:pt>
                <c:pt idx="2167">
                  <c:v>1.6640000000000001</c:v>
                </c:pt>
                <c:pt idx="2168">
                  <c:v>1.6656</c:v>
                </c:pt>
                <c:pt idx="2169">
                  <c:v>1.6656</c:v>
                </c:pt>
                <c:pt idx="2170">
                  <c:v>1.6672000000000002</c:v>
                </c:pt>
                <c:pt idx="2171">
                  <c:v>1.6672000000000002</c:v>
                </c:pt>
                <c:pt idx="2172">
                  <c:v>1.6688000000000001</c:v>
                </c:pt>
                <c:pt idx="2173">
                  <c:v>1.6688000000000001</c:v>
                </c:pt>
                <c:pt idx="2174">
                  <c:v>1.6704000000000001</c:v>
                </c:pt>
                <c:pt idx="2175">
                  <c:v>1.6704000000000001</c:v>
                </c:pt>
                <c:pt idx="2176">
                  <c:v>1.6719999999999988</c:v>
                </c:pt>
                <c:pt idx="2177">
                  <c:v>1.6719999999999988</c:v>
                </c:pt>
                <c:pt idx="2178">
                  <c:v>1.6736000000000002</c:v>
                </c:pt>
                <c:pt idx="2179">
                  <c:v>1.6736000000000002</c:v>
                </c:pt>
                <c:pt idx="2180">
                  <c:v>1.6752</c:v>
                </c:pt>
                <c:pt idx="2181">
                  <c:v>1.6752</c:v>
                </c:pt>
                <c:pt idx="2182">
                  <c:v>1.6768000000000001</c:v>
                </c:pt>
                <c:pt idx="2183">
                  <c:v>1.6768000000000001</c:v>
                </c:pt>
                <c:pt idx="2184">
                  <c:v>1.6783999999999999</c:v>
                </c:pt>
                <c:pt idx="2185">
                  <c:v>1.6783999999999999</c:v>
                </c:pt>
                <c:pt idx="2186">
                  <c:v>1.6800000000000013</c:v>
                </c:pt>
                <c:pt idx="2187">
                  <c:v>1.6800000000000013</c:v>
                </c:pt>
                <c:pt idx="2188">
                  <c:v>1.6816</c:v>
                </c:pt>
                <c:pt idx="2189">
                  <c:v>1.6816</c:v>
                </c:pt>
                <c:pt idx="2190">
                  <c:v>1.6816</c:v>
                </c:pt>
                <c:pt idx="2191">
                  <c:v>1.6832000000000003</c:v>
                </c:pt>
                <c:pt idx="2192">
                  <c:v>1.6832000000000003</c:v>
                </c:pt>
                <c:pt idx="2193">
                  <c:v>1.6848000000000001</c:v>
                </c:pt>
                <c:pt idx="2194">
                  <c:v>1.6848000000000001</c:v>
                </c:pt>
                <c:pt idx="2195">
                  <c:v>1.6864000000000001</c:v>
                </c:pt>
                <c:pt idx="2196">
                  <c:v>1.6864000000000001</c:v>
                </c:pt>
                <c:pt idx="2197">
                  <c:v>1.6879999999999988</c:v>
                </c:pt>
                <c:pt idx="2198">
                  <c:v>1.6879999999999988</c:v>
                </c:pt>
                <c:pt idx="2199">
                  <c:v>1.6896000000000002</c:v>
                </c:pt>
                <c:pt idx="2200">
                  <c:v>1.6896000000000002</c:v>
                </c:pt>
                <c:pt idx="2201">
                  <c:v>1.6912</c:v>
                </c:pt>
                <c:pt idx="2202">
                  <c:v>1.6912</c:v>
                </c:pt>
                <c:pt idx="2203">
                  <c:v>1.6928000000000001</c:v>
                </c:pt>
                <c:pt idx="2204">
                  <c:v>1.6928000000000001</c:v>
                </c:pt>
                <c:pt idx="2205">
                  <c:v>1.6943999999999999</c:v>
                </c:pt>
                <c:pt idx="2206">
                  <c:v>1.6943999999999999</c:v>
                </c:pt>
                <c:pt idx="2207">
                  <c:v>1.6960000000000013</c:v>
                </c:pt>
                <c:pt idx="2208">
                  <c:v>1.6960000000000013</c:v>
                </c:pt>
                <c:pt idx="2209">
                  <c:v>1.6976</c:v>
                </c:pt>
                <c:pt idx="2210">
                  <c:v>1.6976</c:v>
                </c:pt>
                <c:pt idx="2211">
                  <c:v>1.6992000000000003</c:v>
                </c:pt>
                <c:pt idx="2212">
                  <c:v>1.6992000000000003</c:v>
                </c:pt>
                <c:pt idx="2213">
                  <c:v>1.6992000000000003</c:v>
                </c:pt>
                <c:pt idx="2214">
                  <c:v>1.7007999999999999</c:v>
                </c:pt>
                <c:pt idx="2215">
                  <c:v>1.7007999999999999</c:v>
                </c:pt>
                <c:pt idx="2216">
                  <c:v>1.7023999999999999</c:v>
                </c:pt>
                <c:pt idx="2217">
                  <c:v>1.7023999999999999</c:v>
                </c:pt>
                <c:pt idx="2218">
                  <c:v>1.7040000000000008</c:v>
                </c:pt>
                <c:pt idx="2219">
                  <c:v>1.7040000000000008</c:v>
                </c:pt>
                <c:pt idx="2220">
                  <c:v>1.7056</c:v>
                </c:pt>
                <c:pt idx="2221">
                  <c:v>1.7056</c:v>
                </c:pt>
                <c:pt idx="2222">
                  <c:v>1.7071999999999998</c:v>
                </c:pt>
                <c:pt idx="2223">
                  <c:v>1.7071999999999998</c:v>
                </c:pt>
                <c:pt idx="2224">
                  <c:v>1.7087999999999999</c:v>
                </c:pt>
                <c:pt idx="2225">
                  <c:v>1.7087999999999999</c:v>
                </c:pt>
                <c:pt idx="2226">
                  <c:v>1.7103999999999997</c:v>
                </c:pt>
                <c:pt idx="2227">
                  <c:v>1.7103999999999997</c:v>
                </c:pt>
                <c:pt idx="2228">
                  <c:v>1.7120000000000011</c:v>
                </c:pt>
                <c:pt idx="2229">
                  <c:v>1.7120000000000011</c:v>
                </c:pt>
                <c:pt idx="2230">
                  <c:v>1.7135999999999998</c:v>
                </c:pt>
                <c:pt idx="2231">
                  <c:v>1.7135999999999998</c:v>
                </c:pt>
                <c:pt idx="2232">
                  <c:v>1.7152000000000001</c:v>
                </c:pt>
                <c:pt idx="2233">
                  <c:v>1.7152000000000001</c:v>
                </c:pt>
                <c:pt idx="2234">
                  <c:v>1.7167999999999999</c:v>
                </c:pt>
                <c:pt idx="2235">
                  <c:v>1.7167999999999999</c:v>
                </c:pt>
                <c:pt idx="2236">
                  <c:v>1.7183999999999999</c:v>
                </c:pt>
                <c:pt idx="2237">
                  <c:v>1.7183999999999999</c:v>
                </c:pt>
                <c:pt idx="2238">
                  <c:v>1.7183999999999999</c:v>
                </c:pt>
                <c:pt idx="2239">
                  <c:v>1.7200000000000009</c:v>
                </c:pt>
                <c:pt idx="2240">
                  <c:v>1.7200000000000009</c:v>
                </c:pt>
                <c:pt idx="2241">
                  <c:v>1.7216</c:v>
                </c:pt>
                <c:pt idx="2242">
                  <c:v>1.7216</c:v>
                </c:pt>
                <c:pt idx="2243">
                  <c:v>1.7231999999999998</c:v>
                </c:pt>
                <c:pt idx="2244">
                  <c:v>1.7231999999999998</c:v>
                </c:pt>
                <c:pt idx="2245">
                  <c:v>1.7247999999999999</c:v>
                </c:pt>
                <c:pt idx="2246">
                  <c:v>1.7247999999999999</c:v>
                </c:pt>
                <c:pt idx="2247">
                  <c:v>1.7263999999999997</c:v>
                </c:pt>
                <c:pt idx="2248">
                  <c:v>1.7263999999999997</c:v>
                </c:pt>
                <c:pt idx="2249">
                  <c:v>1.7280000000000011</c:v>
                </c:pt>
                <c:pt idx="2250">
                  <c:v>1.7280000000000011</c:v>
                </c:pt>
                <c:pt idx="2251">
                  <c:v>1.7295999999999998</c:v>
                </c:pt>
                <c:pt idx="2252">
                  <c:v>1.7295999999999998</c:v>
                </c:pt>
                <c:pt idx="2253">
                  <c:v>1.7312000000000001</c:v>
                </c:pt>
                <c:pt idx="2254">
                  <c:v>1.7312000000000001</c:v>
                </c:pt>
                <c:pt idx="2255">
                  <c:v>1.7327999999999999</c:v>
                </c:pt>
                <c:pt idx="2256">
                  <c:v>1.7327999999999999</c:v>
                </c:pt>
                <c:pt idx="2257">
                  <c:v>1.7344000000000011</c:v>
                </c:pt>
                <c:pt idx="2258">
                  <c:v>1.7344000000000011</c:v>
                </c:pt>
                <c:pt idx="2259">
                  <c:v>1.7360000000000009</c:v>
                </c:pt>
                <c:pt idx="2260">
                  <c:v>1.7360000000000009</c:v>
                </c:pt>
                <c:pt idx="2261">
                  <c:v>1.7376</c:v>
                </c:pt>
                <c:pt idx="2262">
                  <c:v>1.7376</c:v>
                </c:pt>
                <c:pt idx="2263">
                  <c:v>1.7376</c:v>
                </c:pt>
                <c:pt idx="2264">
                  <c:v>1.7391999999999999</c:v>
                </c:pt>
                <c:pt idx="2265">
                  <c:v>1.7391999999999999</c:v>
                </c:pt>
                <c:pt idx="2266">
                  <c:v>1.7407999999999999</c:v>
                </c:pt>
                <c:pt idx="2267">
                  <c:v>1.7407999999999999</c:v>
                </c:pt>
                <c:pt idx="2268">
                  <c:v>1.7423999999999997</c:v>
                </c:pt>
                <c:pt idx="2269">
                  <c:v>1.7423999999999997</c:v>
                </c:pt>
                <c:pt idx="2270">
                  <c:v>1.7440000000000011</c:v>
                </c:pt>
                <c:pt idx="2271">
                  <c:v>1.7440000000000011</c:v>
                </c:pt>
                <c:pt idx="2272">
                  <c:v>1.7455999999999998</c:v>
                </c:pt>
                <c:pt idx="2273">
                  <c:v>1.7455999999999998</c:v>
                </c:pt>
                <c:pt idx="2274">
                  <c:v>1.7472000000000001</c:v>
                </c:pt>
                <c:pt idx="2275">
                  <c:v>1.7472000000000001</c:v>
                </c:pt>
                <c:pt idx="2276">
                  <c:v>1.7487999999999999</c:v>
                </c:pt>
                <c:pt idx="2277">
                  <c:v>1.7487999999999999</c:v>
                </c:pt>
                <c:pt idx="2278">
                  <c:v>1.7504000000000011</c:v>
                </c:pt>
                <c:pt idx="2279">
                  <c:v>1.7504000000000011</c:v>
                </c:pt>
                <c:pt idx="2280">
                  <c:v>1.7520000000000009</c:v>
                </c:pt>
                <c:pt idx="2281">
                  <c:v>1.7520000000000009</c:v>
                </c:pt>
                <c:pt idx="2282">
                  <c:v>1.7536</c:v>
                </c:pt>
                <c:pt idx="2283">
                  <c:v>1.7536</c:v>
                </c:pt>
                <c:pt idx="2284">
                  <c:v>1.7551999999999999</c:v>
                </c:pt>
                <c:pt idx="2285">
                  <c:v>1.7551999999999999</c:v>
                </c:pt>
                <c:pt idx="2286">
                  <c:v>1.7567999999999999</c:v>
                </c:pt>
                <c:pt idx="2287">
                  <c:v>1.7567999999999999</c:v>
                </c:pt>
                <c:pt idx="2288">
                  <c:v>1.7567999999999999</c:v>
                </c:pt>
                <c:pt idx="2289">
                  <c:v>1.7584000000000009</c:v>
                </c:pt>
                <c:pt idx="2290">
                  <c:v>1.7584000000000009</c:v>
                </c:pt>
                <c:pt idx="2291">
                  <c:v>1.7600000000000011</c:v>
                </c:pt>
                <c:pt idx="2292">
                  <c:v>1.7600000000000011</c:v>
                </c:pt>
                <c:pt idx="2293">
                  <c:v>1.7615999999999998</c:v>
                </c:pt>
                <c:pt idx="2294">
                  <c:v>1.7615999999999998</c:v>
                </c:pt>
                <c:pt idx="2295">
                  <c:v>1.7632000000000001</c:v>
                </c:pt>
                <c:pt idx="2296">
                  <c:v>1.7632000000000001</c:v>
                </c:pt>
                <c:pt idx="2297">
                  <c:v>1.7647999999999999</c:v>
                </c:pt>
                <c:pt idx="2298">
                  <c:v>1.7647999999999999</c:v>
                </c:pt>
                <c:pt idx="2299">
                  <c:v>1.7664000000000011</c:v>
                </c:pt>
                <c:pt idx="2300">
                  <c:v>1.7664000000000011</c:v>
                </c:pt>
                <c:pt idx="2301">
                  <c:v>1.7680000000000009</c:v>
                </c:pt>
                <c:pt idx="2302">
                  <c:v>1.7680000000000009</c:v>
                </c:pt>
                <c:pt idx="2303">
                  <c:v>1.7696000000000001</c:v>
                </c:pt>
                <c:pt idx="2304">
                  <c:v>1.7696000000000001</c:v>
                </c:pt>
                <c:pt idx="2305">
                  <c:v>1.7711999999999999</c:v>
                </c:pt>
                <c:pt idx="2306">
                  <c:v>1.7711999999999999</c:v>
                </c:pt>
                <c:pt idx="2307">
                  <c:v>1.772800000000001</c:v>
                </c:pt>
                <c:pt idx="2308">
                  <c:v>1.772800000000001</c:v>
                </c:pt>
                <c:pt idx="2309">
                  <c:v>1.7744000000000009</c:v>
                </c:pt>
                <c:pt idx="2310">
                  <c:v>1.7744000000000009</c:v>
                </c:pt>
                <c:pt idx="2311">
                  <c:v>1.7744000000000009</c:v>
                </c:pt>
                <c:pt idx="2312">
                  <c:v>1.7760000000000011</c:v>
                </c:pt>
                <c:pt idx="2313">
                  <c:v>1.7760000000000011</c:v>
                </c:pt>
                <c:pt idx="2314">
                  <c:v>1.7775999999999998</c:v>
                </c:pt>
                <c:pt idx="2315">
                  <c:v>1.7775999999999998</c:v>
                </c:pt>
                <c:pt idx="2316">
                  <c:v>1.7792000000000001</c:v>
                </c:pt>
                <c:pt idx="2317">
                  <c:v>1.7792000000000001</c:v>
                </c:pt>
                <c:pt idx="2318">
                  <c:v>1.780800000000001</c:v>
                </c:pt>
                <c:pt idx="2319">
                  <c:v>1.780800000000001</c:v>
                </c:pt>
                <c:pt idx="2320">
                  <c:v>1.7824000000000011</c:v>
                </c:pt>
                <c:pt idx="2321">
                  <c:v>1.7824000000000011</c:v>
                </c:pt>
                <c:pt idx="2322">
                  <c:v>1.7840000000000009</c:v>
                </c:pt>
                <c:pt idx="2323">
                  <c:v>1.7840000000000009</c:v>
                </c:pt>
                <c:pt idx="2324">
                  <c:v>1.7856000000000001</c:v>
                </c:pt>
                <c:pt idx="2325">
                  <c:v>1.7856000000000001</c:v>
                </c:pt>
                <c:pt idx="2326">
                  <c:v>1.7871999999999999</c:v>
                </c:pt>
                <c:pt idx="2327">
                  <c:v>1.7871999999999999</c:v>
                </c:pt>
                <c:pt idx="2328">
                  <c:v>1.7888000000000011</c:v>
                </c:pt>
                <c:pt idx="2329">
                  <c:v>1.7888000000000011</c:v>
                </c:pt>
                <c:pt idx="2330">
                  <c:v>1.7904000000000009</c:v>
                </c:pt>
                <c:pt idx="2331">
                  <c:v>1.7904000000000009</c:v>
                </c:pt>
                <c:pt idx="2332">
                  <c:v>1.7920000000000011</c:v>
                </c:pt>
                <c:pt idx="2333">
                  <c:v>1.7920000000000011</c:v>
                </c:pt>
                <c:pt idx="2334">
                  <c:v>1.7935999999999999</c:v>
                </c:pt>
                <c:pt idx="2335">
                  <c:v>1.7935999999999999</c:v>
                </c:pt>
                <c:pt idx="2336">
                  <c:v>1.7935999999999999</c:v>
                </c:pt>
                <c:pt idx="2337">
                  <c:v>1.7952000000000012</c:v>
                </c:pt>
                <c:pt idx="2338">
                  <c:v>1.7952000000000012</c:v>
                </c:pt>
                <c:pt idx="2339">
                  <c:v>1.7968000000000011</c:v>
                </c:pt>
                <c:pt idx="2340">
                  <c:v>1.7968000000000011</c:v>
                </c:pt>
                <c:pt idx="2341">
                  <c:v>1.7984000000000011</c:v>
                </c:pt>
                <c:pt idx="2342">
                  <c:v>1.7984000000000011</c:v>
                </c:pt>
                <c:pt idx="2343">
                  <c:v>1.8</c:v>
                </c:pt>
                <c:pt idx="2344">
                  <c:v>1.8</c:v>
                </c:pt>
                <c:pt idx="2345">
                  <c:v>1.8015999999999988</c:v>
                </c:pt>
                <c:pt idx="2346">
                  <c:v>1.8015999999999988</c:v>
                </c:pt>
                <c:pt idx="2347">
                  <c:v>1.803199999999999</c:v>
                </c:pt>
                <c:pt idx="2348">
                  <c:v>1.803199999999999</c:v>
                </c:pt>
                <c:pt idx="2349">
                  <c:v>1.8048</c:v>
                </c:pt>
                <c:pt idx="2350">
                  <c:v>1.8048</c:v>
                </c:pt>
                <c:pt idx="2351">
                  <c:v>1.8064</c:v>
                </c:pt>
                <c:pt idx="2352">
                  <c:v>1.8064</c:v>
                </c:pt>
                <c:pt idx="2353">
                  <c:v>1.8079999999999985</c:v>
                </c:pt>
                <c:pt idx="2354">
                  <c:v>1.8079999999999985</c:v>
                </c:pt>
                <c:pt idx="2355">
                  <c:v>1.809599999999999</c:v>
                </c:pt>
                <c:pt idx="2356">
                  <c:v>1.809599999999999</c:v>
                </c:pt>
                <c:pt idx="2357">
                  <c:v>1.8111999999999988</c:v>
                </c:pt>
                <c:pt idx="2358">
                  <c:v>1.8111999999999988</c:v>
                </c:pt>
                <c:pt idx="2359">
                  <c:v>1.8128000000000002</c:v>
                </c:pt>
                <c:pt idx="2360">
                  <c:v>1.8128000000000002</c:v>
                </c:pt>
                <c:pt idx="2361">
                  <c:v>1.8144</c:v>
                </c:pt>
                <c:pt idx="2362">
                  <c:v>1.8144</c:v>
                </c:pt>
                <c:pt idx="2363">
                  <c:v>1.8160000000000001</c:v>
                </c:pt>
                <c:pt idx="2364">
                  <c:v>1.8160000000000001</c:v>
                </c:pt>
                <c:pt idx="2365">
                  <c:v>1.8175999999999988</c:v>
                </c:pt>
                <c:pt idx="2366">
                  <c:v>1.8175999999999988</c:v>
                </c:pt>
                <c:pt idx="2367">
                  <c:v>1.8192000000000002</c:v>
                </c:pt>
                <c:pt idx="2368">
                  <c:v>1.8192000000000002</c:v>
                </c:pt>
                <c:pt idx="2369">
                  <c:v>1.8192000000000002</c:v>
                </c:pt>
                <c:pt idx="2370">
                  <c:v>1.8208</c:v>
                </c:pt>
                <c:pt idx="2371">
                  <c:v>1.8208</c:v>
                </c:pt>
                <c:pt idx="2372">
                  <c:v>1.8224</c:v>
                </c:pt>
                <c:pt idx="2373">
                  <c:v>1.8224</c:v>
                </c:pt>
                <c:pt idx="2374">
                  <c:v>1.8239999999999987</c:v>
                </c:pt>
                <c:pt idx="2375">
                  <c:v>1.8239999999999987</c:v>
                </c:pt>
                <c:pt idx="2376">
                  <c:v>1.825599999999999</c:v>
                </c:pt>
                <c:pt idx="2377">
                  <c:v>1.825599999999999</c:v>
                </c:pt>
                <c:pt idx="2378">
                  <c:v>1.8271999999999988</c:v>
                </c:pt>
                <c:pt idx="2379">
                  <c:v>1.8271999999999988</c:v>
                </c:pt>
                <c:pt idx="2380">
                  <c:v>1.8288000000000002</c:v>
                </c:pt>
                <c:pt idx="2381">
                  <c:v>1.8288000000000002</c:v>
                </c:pt>
                <c:pt idx="2382">
                  <c:v>1.8304</c:v>
                </c:pt>
                <c:pt idx="2383">
                  <c:v>1.8304</c:v>
                </c:pt>
                <c:pt idx="2384">
                  <c:v>1.8320000000000001</c:v>
                </c:pt>
                <c:pt idx="2385">
                  <c:v>1.8320000000000001</c:v>
                </c:pt>
                <c:pt idx="2386">
                  <c:v>1.8335999999999988</c:v>
                </c:pt>
                <c:pt idx="2387">
                  <c:v>1.8335999999999988</c:v>
                </c:pt>
                <c:pt idx="2388">
                  <c:v>1.8352000000000002</c:v>
                </c:pt>
                <c:pt idx="2389">
                  <c:v>1.8352000000000002</c:v>
                </c:pt>
                <c:pt idx="2390">
                  <c:v>1.8368</c:v>
                </c:pt>
                <c:pt idx="2391">
                  <c:v>1.8368</c:v>
                </c:pt>
                <c:pt idx="2392">
                  <c:v>1.8368</c:v>
                </c:pt>
                <c:pt idx="2393">
                  <c:v>1.8384</c:v>
                </c:pt>
                <c:pt idx="2394">
                  <c:v>1.8384</c:v>
                </c:pt>
                <c:pt idx="2395">
                  <c:v>1.8399999999999987</c:v>
                </c:pt>
                <c:pt idx="2396">
                  <c:v>1.8399999999999987</c:v>
                </c:pt>
                <c:pt idx="2397">
                  <c:v>1.841599999999999</c:v>
                </c:pt>
                <c:pt idx="2398">
                  <c:v>1.841599999999999</c:v>
                </c:pt>
                <c:pt idx="2399">
                  <c:v>1.8431999999999988</c:v>
                </c:pt>
                <c:pt idx="2400">
                  <c:v>1.8431999999999988</c:v>
                </c:pt>
                <c:pt idx="2401">
                  <c:v>1.8448000000000002</c:v>
                </c:pt>
                <c:pt idx="2402">
                  <c:v>1.8448000000000002</c:v>
                </c:pt>
                <c:pt idx="2403">
                  <c:v>1.8464</c:v>
                </c:pt>
                <c:pt idx="2404">
                  <c:v>1.8464</c:v>
                </c:pt>
                <c:pt idx="2405">
                  <c:v>1.8480000000000001</c:v>
                </c:pt>
                <c:pt idx="2406">
                  <c:v>1.8480000000000001</c:v>
                </c:pt>
                <c:pt idx="2407">
                  <c:v>1.8495999999999988</c:v>
                </c:pt>
                <c:pt idx="2408">
                  <c:v>1.8495999999999988</c:v>
                </c:pt>
                <c:pt idx="2409">
                  <c:v>1.8512000000000002</c:v>
                </c:pt>
                <c:pt idx="2410">
                  <c:v>1.8512000000000002</c:v>
                </c:pt>
                <c:pt idx="2411">
                  <c:v>1.8528</c:v>
                </c:pt>
                <c:pt idx="2412">
                  <c:v>1.8528</c:v>
                </c:pt>
                <c:pt idx="2413">
                  <c:v>1.8544</c:v>
                </c:pt>
                <c:pt idx="2414">
                  <c:v>1.8544</c:v>
                </c:pt>
                <c:pt idx="2415">
                  <c:v>1.8559999999999988</c:v>
                </c:pt>
                <c:pt idx="2416">
                  <c:v>1.8559999999999988</c:v>
                </c:pt>
                <c:pt idx="2417">
                  <c:v>1.8559999999999988</c:v>
                </c:pt>
                <c:pt idx="2418">
                  <c:v>1.857599999999999</c:v>
                </c:pt>
                <c:pt idx="2419">
                  <c:v>1.857599999999999</c:v>
                </c:pt>
                <c:pt idx="2420">
                  <c:v>1.8592</c:v>
                </c:pt>
                <c:pt idx="2421">
                  <c:v>1.8592</c:v>
                </c:pt>
                <c:pt idx="2422">
                  <c:v>1.8608000000000002</c:v>
                </c:pt>
                <c:pt idx="2423">
                  <c:v>1.8608000000000002</c:v>
                </c:pt>
                <c:pt idx="2424">
                  <c:v>1.8624000000000001</c:v>
                </c:pt>
                <c:pt idx="2425">
                  <c:v>1.8624000000000001</c:v>
                </c:pt>
                <c:pt idx="2426">
                  <c:v>1.8640000000000001</c:v>
                </c:pt>
                <c:pt idx="2427">
                  <c:v>1.8640000000000001</c:v>
                </c:pt>
                <c:pt idx="2428">
                  <c:v>1.8655999999999988</c:v>
                </c:pt>
                <c:pt idx="2429">
                  <c:v>1.8655999999999988</c:v>
                </c:pt>
                <c:pt idx="2430">
                  <c:v>1.8672000000000002</c:v>
                </c:pt>
                <c:pt idx="2431">
                  <c:v>1.8672000000000002</c:v>
                </c:pt>
                <c:pt idx="2432">
                  <c:v>1.8688</c:v>
                </c:pt>
                <c:pt idx="2433">
                  <c:v>1.8688</c:v>
                </c:pt>
                <c:pt idx="2434">
                  <c:v>1.8704000000000001</c:v>
                </c:pt>
                <c:pt idx="2435">
                  <c:v>1.8704000000000001</c:v>
                </c:pt>
                <c:pt idx="2436">
                  <c:v>1.8719999999999988</c:v>
                </c:pt>
                <c:pt idx="2437">
                  <c:v>1.8719999999999988</c:v>
                </c:pt>
                <c:pt idx="2438">
                  <c:v>1.8736000000000002</c:v>
                </c:pt>
                <c:pt idx="2439">
                  <c:v>1.8736000000000002</c:v>
                </c:pt>
                <c:pt idx="2440">
                  <c:v>1.8752</c:v>
                </c:pt>
                <c:pt idx="2441">
                  <c:v>1.8752</c:v>
                </c:pt>
                <c:pt idx="2442">
                  <c:v>1.8752</c:v>
                </c:pt>
                <c:pt idx="2443">
                  <c:v>1.8768000000000002</c:v>
                </c:pt>
                <c:pt idx="2444">
                  <c:v>1.8768000000000002</c:v>
                </c:pt>
                <c:pt idx="2445">
                  <c:v>1.8784000000000001</c:v>
                </c:pt>
                <c:pt idx="2446">
                  <c:v>1.8784000000000001</c:v>
                </c:pt>
                <c:pt idx="2447">
                  <c:v>1.8800000000000001</c:v>
                </c:pt>
                <c:pt idx="2448">
                  <c:v>1.8800000000000001</c:v>
                </c:pt>
                <c:pt idx="2449">
                  <c:v>1.8815999999999988</c:v>
                </c:pt>
                <c:pt idx="2450">
                  <c:v>1.8815999999999988</c:v>
                </c:pt>
                <c:pt idx="2451">
                  <c:v>1.8832000000000002</c:v>
                </c:pt>
                <c:pt idx="2452">
                  <c:v>1.8832000000000002</c:v>
                </c:pt>
                <c:pt idx="2453">
                  <c:v>1.8848</c:v>
                </c:pt>
                <c:pt idx="2454">
                  <c:v>1.8848</c:v>
                </c:pt>
                <c:pt idx="2455">
                  <c:v>1.8864000000000001</c:v>
                </c:pt>
                <c:pt idx="2456">
                  <c:v>1.8864000000000001</c:v>
                </c:pt>
                <c:pt idx="2457">
                  <c:v>1.8879999999999988</c:v>
                </c:pt>
                <c:pt idx="2458">
                  <c:v>1.8879999999999988</c:v>
                </c:pt>
                <c:pt idx="2459">
                  <c:v>1.8896000000000002</c:v>
                </c:pt>
                <c:pt idx="2460">
                  <c:v>1.8896000000000002</c:v>
                </c:pt>
                <c:pt idx="2461">
                  <c:v>1.8912</c:v>
                </c:pt>
                <c:pt idx="2462">
                  <c:v>1.8912</c:v>
                </c:pt>
                <c:pt idx="2463">
                  <c:v>1.8928000000000003</c:v>
                </c:pt>
                <c:pt idx="2464">
                  <c:v>1.8928000000000003</c:v>
                </c:pt>
                <c:pt idx="2465">
                  <c:v>1.8928000000000003</c:v>
                </c:pt>
                <c:pt idx="2466">
                  <c:v>1.8944000000000001</c:v>
                </c:pt>
                <c:pt idx="2467">
                  <c:v>1.8944000000000001</c:v>
                </c:pt>
                <c:pt idx="2468">
                  <c:v>1.8960000000000001</c:v>
                </c:pt>
                <c:pt idx="2469">
                  <c:v>1.8960000000000001</c:v>
                </c:pt>
                <c:pt idx="2470">
                  <c:v>1.8976</c:v>
                </c:pt>
                <c:pt idx="2471">
                  <c:v>1.8976</c:v>
                </c:pt>
                <c:pt idx="2472">
                  <c:v>1.8992000000000002</c:v>
                </c:pt>
                <c:pt idx="2473">
                  <c:v>1.8992000000000002</c:v>
                </c:pt>
                <c:pt idx="2474">
                  <c:v>1.9007999999999992</c:v>
                </c:pt>
                <c:pt idx="2475">
                  <c:v>1.9007999999999992</c:v>
                </c:pt>
                <c:pt idx="2476">
                  <c:v>1.9023999999999992</c:v>
                </c:pt>
                <c:pt idx="2477">
                  <c:v>1.9023999999999992</c:v>
                </c:pt>
                <c:pt idx="2478">
                  <c:v>1.9039999999999979</c:v>
                </c:pt>
                <c:pt idx="2479">
                  <c:v>1.9039999999999979</c:v>
                </c:pt>
                <c:pt idx="2480">
                  <c:v>1.9055999999999989</c:v>
                </c:pt>
                <c:pt idx="2481">
                  <c:v>1.9055999999999989</c:v>
                </c:pt>
                <c:pt idx="2482">
                  <c:v>1.9071999999999989</c:v>
                </c:pt>
                <c:pt idx="2483">
                  <c:v>1.9071999999999989</c:v>
                </c:pt>
                <c:pt idx="2484">
                  <c:v>1.9087999999999994</c:v>
                </c:pt>
                <c:pt idx="2485">
                  <c:v>1.9087999999999994</c:v>
                </c:pt>
                <c:pt idx="2486">
                  <c:v>1.9103999999999992</c:v>
                </c:pt>
                <c:pt idx="2487">
                  <c:v>1.9103999999999992</c:v>
                </c:pt>
                <c:pt idx="2488">
                  <c:v>1.9119999999999986</c:v>
                </c:pt>
                <c:pt idx="2489">
                  <c:v>1.9119999999999986</c:v>
                </c:pt>
                <c:pt idx="2490">
                  <c:v>1.9119999999999986</c:v>
                </c:pt>
                <c:pt idx="2491">
                  <c:v>1.9135999999999984</c:v>
                </c:pt>
                <c:pt idx="2492">
                  <c:v>1.9135999999999984</c:v>
                </c:pt>
                <c:pt idx="2493">
                  <c:v>1.9151999999999993</c:v>
                </c:pt>
                <c:pt idx="2494">
                  <c:v>1.9151999999999993</c:v>
                </c:pt>
                <c:pt idx="2495">
                  <c:v>1.9167999999999992</c:v>
                </c:pt>
                <c:pt idx="2496">
                  <c:v>1.9167999999999992</c:v>
                </c:pt>
                <c:pt idx="2497">
                  <c:v>1.9183999999999992</c:v>
                </c:pt>
                <c:pt idx="2498">
                  <c:v>1.9183999999999992</c:v>
                </c:pt>
                <c:pt idx="2499">
                  <c:v>1.9200000000000002</c:v>
                </c:pt>
                <c:pt idx="2500">
                  <c:v>1.9200000000000002</c:v>
                </c:pt>
                <c:pt idx="2501">
                  <c:v>1.9215999999999991</c:v>
                </c:pt>
                <c:pt idx="2502">
                  <c:v>1.9215999999999991</c:v>
                </c:pt>
                <c:pt idx="2503">
                  <c:v>1.9231999999999991</c:v>
                </c:pt>
                <c:pt idx="2504">
                  <c:v>1.9231999999999991</c:v>
                </c:pt>
                <c:pt idx="2505">
                  <c:v>1.9247999999999994</c:v>
                </c:pt>
                <c:pt idx="2506">
                  <c:v>1.9247999999999994</c:v>
                </c:pt>
                <c:pt idx="2507">
                  <c:v>1.9263999999999992</c:v>
                </c:pt>
                <c:pt idx="2508">
                  <c:v>1.9263999999999992</c:v>
                </c:pt>
                <c:pt idx="2509">
                  <c:v>1.9280000000000004</c:v>
                </c:pt>
                <c:pt idx="2510">
                  <c:v>1.9280000000000004</c:v>
                </c:pt>
                <c:pt idx="2511">
                  <c:v>1.9295999999999986</c:v>
                </c:pt>
                <c:pt idx="2512">
                  <c:v>1.9295999999999986</c:v>
                </c:pt>
                <c:pt idx="2513">
                  <c:v>1.9311999999999994</c:v>
                </c:pt>
                <c:pt idx="2514">
                  <c:v>1.9311999999999994</c:v>
                </c:pt>
                <c:pt idx="2515">
                  <c:v>1.9311999999999994</c:v>
                </c:pt>
                <c:pt idx="2516">
                  <c:v>1.9327999999999992</c:v>
                </c:pt>
                <c:pt idx="2517">
                  <c:v>1.9327999999999992</c:v>
                </c:pt>
                <c:pt idx="2518">
                  <c:v>1.9343999999999992</c:v>
                </c:pt>
                <c:pt idx="2519">
                  <c:v>1.9343999999999992</c:v>
                </c:pt>
                <c:pt idx="2520">
                  <c:v>1.9359999999999979</c:v>
                </c:pt>
                <c:pt idx="2521">
                  <c:v>1.9359999999999979</c:v>
                </c:pt>
                <c:pt idx="2522">
                  <c:v>1.9375999999999991</c:v>
                </c:pt>
                <c:pt idx="2523">
                  <c:v>1.9375999999999991</c:v>
                </c:pt>
                <c:pt idx="2524">
                  <c:v>1.9391999999999991</c:v>
                </c:pt>
                <c:pt idx="2525">
                  <c:v>1.9391999999999991</c:v>
                </c:pt>
                <c:pt idx="2526">
                  <c:v>1.9407999999999994</c:v>
                </c:pt>
                <c:pt idx="2527">
                  <c:v>1.9407999999999994</c:v>
                </c:pt>
                <c:pt idx="2528">
                  <c:v>1.9423999999999992</c:v>
                </c:pt>
                <c:pt idx="2529">
                  <c:v>1.9423999999999992</c:v>
                </c:pt>
                <c:pt idx="2530">
                  <c:v>1.9440000000000004</c:v>
                </c:pt>
                <c:pt idx="2531">
                  <c:v>1.9440000000000004</c:v>
                </c:pt>
                <c:pt idx="2532">
                  <c:v>1.9455999999999989</c:v>
                </c:pt>
                <c:pt idx="2533">
                  <c:v>1.9455999999999989</c:v>
                </c:pt>
                <c:pt idx="2534">
                  <c:v>1.9471999999999994</c:v>
                </c:pt>
                <c:pt idx="2535">
                  <c:v>1.9471999999999994</c:v>
                </c:pt>
                <c:pt idx="2536">
                  <c:v>1.9487999999999992</c:v>
                </c:pt>
                <c:pt idx="2537">
                  <c:v>1.9487999999999992</c:v>
                </c:pt>
                <c:pt idx="2538">
                  <c:v>1.9503999999999992</c:v>
                </c:pt>
                <c:pt idx="2539">
                  <c:v>1.9503999999999992</c:v>
                </c:pt>
                <c:pt idx="2540">
                  <c:v>1.9503999999999992</c:v>
                </c:pt>
                <c:pt idx="2541">
                  <c:v>1.9520000000000002</c:v>
                </c:pt>
                <c:pt idx="2542">
                  <c:v>1.9520000000000002</c:v>
                </c:pt>
                <c:pt idx="2543">
                  <c:v>1.9535999999999993</c:v>
                </c:pt>
                <c:pt idx="2544">
                  <c:v>1.9535999999999993</c:v>
                </c:pt>
                <c:pt idx="2545">
                  <c:v>1.9551999999999992</c:v>
                </c:pt>
                <c:pt idx="2546">
                  <c:v>1.9551999999999992</c:v>
                </c:pt>
                <c:pt idx="2547">
                  <c:v>1.9567999999999994</c:v>
                </c:pt>
                <c:pt idx="2548">
                  <c:v>1.9567999999999994</c:v>
                </c:pt>
                <c:pt idx="2549">
                  <c:v>1.9583999999999993</c:v>
                </c:pt>
                <c:pt idx="2550">
                  <c:v>1.9583999999999993</c:v>
                </c:pt>
                <c:pt idx="2551">
                  <c:v>1.9600000000000004</c:v>
                </c:pt>
                <c:pt idx="2552">
                  <c:v>1.9600000000000004</c:v>
                </c:pt>
                <c:pt idx="2553">
                  <c:v>1.9615999999999989</c:v>
                </c:pt>
                <c:pt idx="2554">
                  <c:v>1.9615999999999989</c:v>
                </c:pt>
                <c:pt idx="2555">
                  <c:v>1.9631999999999994</c:v>
                </c:pt>
                <c:pt idx="2556">
                  <c:v>1.9631999999999994</c:v>
                </c:pt>
                <c:pt idx="2557">
                  <c:v>1.9647999999999992</c:v>
                </c:pt>
                <c:pt idx="2558">
                  <c:v>1.9647999999999992</c:v>
                </c:pt>
                <c:pt idx="2559">
                  <c:v>1.9663999999999993</c:v>
                </c:pt>
                <c:pt idx="2560">
                  <c:v>1.9663999999999993</c:v>
                </c:pt>
                <c:pt idx="2561">
                  <c:v>1.9680000000000002</c:v>
                </c:pt>
                <c:pt idx="2562">
                  <c:v>1.9680000000000002</c:v>
                </c:pt>
                <c:pt idx="2563">
                  <c:v>1.9680000000000002</c:v>
                </c:pt>
                <c:pt idx="2564">
                  <c:v>1.9695999999999994</c:v>
                </c:pt>
                <c:pt idx="2565">
                  <c:v>1.9695999999999994</c:v>
                </c:pt>
                <c:pt idx="2566">
                  <c:v>1.9711999999999992</c:v>
                </c:pt>
                <c:pt idx="2567">
                  <c:v>1.9711999999999992</c:v>
                </c:pt>
                <c:pt idx="2568">
                  <c:v>1.9727999999999994</c:v>
                </c:pt>
                <c:pt idx="2569">
                  <c:v>1.9727999999999994</c:v>
                </c:pt>
                <c:pt idx="2570">
                  <c:v>1.9744000000000004</c:v>
                </c:pt>
                <c:pt idx="2571">
                  <c:v>1.9744000000000004</c:v>
                </c:pt>
                <c:pt idx="2572">
                  <c:v>1.9760000000000004</c:v>
                </c:pt>
                <c:pt idx="2573">
                  <c:v>1.9760000000000004</c:v>
                </c:pt>
                <c:pt idx="2574">
                  <c:v>1.9775999999999991</c:v>
                </c:pt>
                <c:pt idx="2575">
                  <c:v>1.9775999999999991</c:v>
                </c:pt>
                <c:pt idx="2576">
                  <c:v>1.9791999999999994</c:v>
                </c:pt>
                <c:pt idx="2577">
                  <c:v>1.9791999999999994</c:v>
                </c:pt>
                <c:pt idx="2578">
                  <c:v>1.9807999999999992</c:v>
                </c:pt>
                <c:pt idx="2579">
                  <c:v>1.9807999999999992</c:v>
                </c:pt>
                <c:pt idx="2580">
                  <c:v>1.9824000000000004</c:v>
                </c:pt>
                <c:pt idx="2581">
                  <c:v>1.9824000000000004</c:v>
                </c:pt>
                <c:pt idx="2582">
                  <c:v>1.9840000000000002</c:v>
                </c:pt>
                <c:pt idx="2583">
                  <c:v>1.9840000000000002</c:v>
                </c:pt>
                <c:pt idx="2584">
                  <c:v>1.9855999999999994</c:v>
                </c:pt>
                <c:pt idx="2585">
                  <c:v>1.9855999999999994</c:v>
                </c:pt>
                <c:pt idx="2586">
                  <c:v>1.9871999999999992</c:v>
                </c:pt>
                <c:pt idx="2587">
                  <c:v>1.9871999999999992</c:v>
                </c:pt>
                <c:pt idx="2588">
                  <c:v>1.9871999999999992</c:v>
                </c:pt>
                <c:pt idx="2589">
                  <c:v>1.9887999999999995</c:v>
                </c:pt>
                <c:pt idx="2590">
                  <c:v>1.9887999999999995</c:v>
                </c:pt>
                <c:pt idx="2591">
                  <c:v>1.9904000000000004</c:v>
                </c:pt>
                <c:pt idx="2592">
                  <c:v>1.9904000000000004</c:v>
                </c:pt>
                <c:pt idx="2593">
                  <c:v>1.9920000000000004</c:v>
                </c:pt>
                <c:pt idx="2594">
                  <c:v>1.9920000000000004</c:v>
                </c:pt>
                <c:pt idx="2595">
                  <c:v>1.9935999999999992</c:v>
                </c:pt>
                <c:pt idx="2596">
                  <c:v>1.9935999999999992</c:v>
                </c:pt>
                <c:pt idx="2597">
                  <c:v>1.9951999999999994</c:v>
                </c:pt>
                <c:pt idx="2598">
                  <c:v>1.9951999999999994</c:v>
                </c:pt>
                <c:pt idx="2599">
                  <c:v>1.9967999999999992</c:v>
                </c:pt>
                <c:pt idx="2600">
                  <c:v>1.9967999999999992</c:v>
                </c:pt>
                <c:pt idx="2601">
                  <c:v>1.9984000000000004</c:v>
                </c:pt>
                <c:pt idx="2602">
                  <c:v>1.9984000000000004</c:v>
                </c:pt>
                <c:pt idx="2603">
                  <c:v>2</c:v>
                </c:pt>
                <c:pt idx="2604">
                  <c:v>2</c:v>
                </c:pt>
                <c:pt idx="2605">
                  <c:v>2.0015999999999998</c:v>
                </c:pt>
                <c:pt idx="2606">
                  <c:v>2.0015999999999998</c:v>
                </c:pt>
                <c:pt idx="2607">
                  <c:v>2.0032000000000001</c:v>
                </c:pt>
                <c:pt idx="2608">
                  <c:v>2.0032000000000001</c:v>
                </c:pt>
                <c:pt idx="2609">
                  <c:v>2.0047999999999999</c:v>
                </c:pt>
                <c:pt idx="2610">
                  <c:v>2.0047999999999999</c:v>
                </c:pt>
                <c:pt idx="2611">
                  <c:v>2.0063999999999997</c:v>
                </c:pt>
                <c:pt idx="2612">
                  <c:v>2.0063999999999997</c:v>
                </c:pt>
                <c:pt idx="2613">
                  <c:v>2.0063999999999997</c:v>
                </c:pt>
                <c:pt idx="2614">
                  <c:v>2.008</c:v>
                </c:pt>
                <c:pt idx="2615">
                  <c:v>2.008</c:v>
                </c:pt>
                <c:pt idx="2616">
                  <c:v>2.0096000000000003</c:v>
                </c:pt>
                <c:pt idx="2617">
                  <c:v>2.0096000000000003</c:v>
                </c:pt>
                <c:pt idx="2618">
                  <c:v>2.0111999999999997</c:v>
                </c:pt>
                <c:pt idx="2619">
                  <c:v>2.0111999999999997</c:v>
                </c:pt>
                <c:pt idx="2620">
                  <c:v>2.0127999999999977</c:v>
                </c:pt>
                <c:pt idx="2621">
                  <c:v>2.0127999999999977</c:v>
                </c:pt>
                <c:pt idx="2622">
                  <c:v>2.0143999999999997</c:v>
                </c:pt>
                <c:pt idx="2623">
                  <c:v>2.0143999999999997</c:v>
                </c:pt>
                <c:pt idx="2624">
                  <c:v>2.0159999999999987</c:v>
                </c:pt>
                <c:pt idx="2625">
                  <c:v>2.0159999999999987</c:v>
                </c:pt>
                <c:pt idx="2626">
                  <c:v>2.0175999999999998</c:v>
                </c:pt>
                <c:pt idx="2627">
                  <c:v>2.0175999999999998</c:v>
                </c:pt>
                <c:pt idx="2628">
                  <c:v>2.0191999999999997</c:v>
                </c:pt>
                <c:pt idx="2629">
                  <c:v>2.0191999999999997</c:v>
                </c:pt>
                <c:pt idx="2630">
                  <c:v>2.0207999999999999</c:v>
                </c:pt>
                <c:pt idx="2631">
                  <c:v>2.0207999999999999</c:v>
                </c:pt>
                <c:pt idx="2632">
                  <c:v>2.0223999999999998</c:v>
                </c:pt>
                <c:pt idx="2633">
                  <c:v>2.0223999999999998</c:v>
                </c:pt>
                <c:pt idx="2634">
                  <c:v>2.024</c:v>
                </c:pt>
                <c:pt idx="2635">
                  <c:v>2.024</c:v>
                </c:pt>
                <c:pt idx="2636">
                  <c:v>2.0256000000000003</c:v>
                </c:pt>
                <c:pt idx="2637">
                  <c:v>2.0256000000000003</c:v>
                </c:pt>
                <c:pt idx="2638">
                  <c:v>2.0256000000000003</c:v>
                </c:pt>
                <c:pt idx="2639">
                  <c:v>2.0272000000000001</c:v>
                </c:pt>
                <c:pt idx="2640">
                  <c:v>2.0272000000000001</c:v>
                </c:pt>
                <c:pt idx="2641">
                  <c:v>2.0287999999999999</c:v>
                </c:pt>
                <c:pt idx="2642">
                  <c:v>2.0287999999999999</c:v>
                </c:pt>
                <c:pt idx="2643">
                  <c:v>2.0303999999999998</c:v>
                </c:pt>
                <c:pt idx="2644">
                  <c:v>2.0303999999999998</c:v>
                </c:pt>
                <c:pt idx="2645">
                  <c:v>2.0319999999999987</c:v>
                </c:pt>
                <c:pt idx="2646">
                  <c:v>2.0319999999999987</c:v>
                </c:pt>
                <c:pt idx="2647">
                  <c:v>2.0335999999999999</c:v>
                </c:pt>
                <c:pt idx="2648">
                  <c:v>2.0335999999999999</c:v>
                </c:pt>
                <c:pt idx="2649">
                  <c:v>2.0351999999999997</c:v>
                </c:pt>
                <c:pt idx="2650">
                  <c:v>2.0351999999999997</c:v>
                </c:pt>
                <c:pt idx="2651">
                  <c:v>2.0367999999999977</c:v>
                </c:pt>
                <c:pt idx="2652">
                  <c:v>2.0367999999999977</c:v>
                </c:pt>
                <c:pt idx="2653">
                  <c:v>2.0383999999999998</c:v>
                </c:pt>
                <c:pt idx="2654">
                  <c:v>2.0383999999999998</c:v>
                </c:pt>
                <c:pt idx="2655">
                  <c:v>2.04</c:v>
                </c:pt>
                <c:pt idx="2656">
                  <c:v>2.04</c:v>
                </c:pt>
                <c:pt idx="2657">
                  <c:v>2.0416000000000003</c:v>
                </c:pt>
                <c:pt idx="2658">
                  <c:v>2.0416000000000003</c:v>
                </c:pt>
                <c:pt idx="2659">
                  <c:v>2.0432000000000001</c:v>
                </c:pt>
                <c:pt idx="2660">
                  <c:v>2.0432000000000001</c:v>
                </c:pt>
                <c:pt idx="2661">
                  <c:v>2.0448</c:v>
                </c:pt>
                <c:pt idx="2662">
                  <c:v>2.0448</c:v>
                </c:pt>
                <c:pt idx="2663">
                  <c:v>2.0448</c:v>
                </c:pt>
                <c:pt idx="2664">
                  <c:v>2.0463999999999998</c:v>
                </c:pt>
                <c:pt idx="2665">
                  <c:v>2.0463999999999998</c:v>
                </c:pt>
                <c:pt idx="2666">
                  <c:v>2.048</c:v>
                </c:pt>
                <c:pt idx="2667">
                  <c:v>2.048</c:v>
                </c:pt>
                <c:pt idx="2668">
                  <c:v>2.0495999999999999</c:v>
                </c:pt>
                <c:pt idx="2669">
                  <c:v>2.0495999999999999</c:v>
                </c:pt>
                <c:pt idx="2670">
                  <c:v>2.0511999999999997</c:v>
                </c:pt>
                <c:pt idx="2671">
                  <c:v>2.0511999999999997</c:v>
                </c:pt>
                <c:pt idx="2672">
                  <c:v>2.0527999999999977</c:v>
                </c:pt>
                <c:pt idx="2673">
                  <c:v>2.0527999999999977</c:v>
                </c:pt>
                <c:pt idx="2674">
                  <c:v>2.0543999999999998</c:v>
                </c:pt>
                <c:pt idx="2675">
                  <c:v>2.0543999999999998</c:v>
                </c:pt>
                <c:pt idx="2676">
                  <c:v>2.0559999999999987</c:v>
                </c:pt>
                <c:pt idx="2677">
                  <c:v>2.0559999999999987</c:v>
                </c:pt>
                <c:pt idx="2678">
                  <c:v>2.0576000000000003</c:v>
                </c:pt>
                <c:pt idx="2679">
                  <c:v>2.0576000000000003</c:v>
                </c:pt>
                <c:pt idx="2680">
                  <c:v>2.0591999999999997</c:v>
                </c:pt>
                <c:pt idx="2681">
                  <c:v>2.0591999999999997</c:v>
                </c:pt>
                <c:pt idx="2682">
                  <c:v>2.0608</c:v>
                </c:pt>
                <c:pt idx="2683">
                  <c:v>2.0608</c:v>
                </c:pt>
                <c:pt idx="2684">
                  <c:v>2.0623999999999998</c:v>
                </c:pt>
                <c:pt idx="2685">
                  <c:v>2.0623999999999998</c:v>
                </c:pt>
                <c:pt idx="2686">
                  <c:v>2.0623999999999998</c:v>
                </c:pt>
                <c:pt idx="2687">
                  <c:v>2.0640000000000001</c:v>
                </c:pt>
                <c:pt idx="2688">
                  <c:v>2.0640000000000001</c:v>
                </c:pt>
                <c:pt idx="2689">
                  <c:v>2.0655999999999999</c:v>
                </c:pt>
                <c:pt idx="2690">
                  <c:v>2.0655999999999999</c:v>
                </c:pt>
                <c:pt idx="2691">
                  <c:v>2.0672000000000001</c:v>
                </c:pt>
                <c:pt idx="2692">
                  <c:v>2.0672000000000001</c:v>
                </c:pt>
                <c:pt idx="2693">
                  <c:v>2.0688</c:v>
                </c:pt>
                <c:pt idx="2694">
                  <c:v>2.0688</c:v>
                </c:pt>
                <c:pt idx="2695">
                  <c:v>2.0703999999999998</c:v>
                </c:pt>
                <c:pt idx="2696">
                  <c:v>2.0703999999999998</c:v>
                </c:pt>
                <c:pt idx="2697">
                  <c:v>2.0719999999999987</c:v>
                </c:pt>
                <c:pt idx="2698">
                  <c:v>2.0719999999999987</c:v>
                </c:pt>
                <c:pt idx="2699">
                  <c:v>2.0736000000000003</c:v>
                </c:pt>
                <c:pt idx="2700">
                  <c:v>2.0736000000000003</c:v>
                </c:pt>
                <c:pt idx="2701">
                  <c:v>2.0751999999999997</c:v>
                </c:pt>
                <c:pt idx="2702">
                  <c:v>2.0751999999999997</c:v>
                </c:pt>
                <c:pt idx="2703">
                  <c:v>2.0767999999999978</c:v>
                </c:pt>
                <c:pt idx="2704">
                  <c:v>2.0767999999999978</c:v>
                </c:pt>
                <c:pt idx="2705">
                  <c:v>2.0783999999999998</c:v>
                </c:pt>
                <c:pt idx="2706">
                  <c:v>2.0783999999999998</c:v>
                </c:pt>
                <c:pt idx="2707">
                  <c:v>2.08</c:v>
                </c:pt>
                <c:pt idx="2708">
                  <c:v>2.08</c:v>
                </c:pt>
                <c:pt idx="2709">
                  <c:v>2.0815999999999999</c:v>
                </c:pt>
                <c:pt idx="2710">
                  <c:v>2.0815999999999999</c:v>
                </c:pt>
                <c:pt idx="2711">
                  <c:v>2.0815999999999999</c:v>
                </c:pt>
                <c:pt idx="2712">
                  <c:v>2.0832000000000002</c:v>
                </c:pt>
                <c:pt idx="2713">
                  <c:v>2.0832000000000002</c:v>
                </c:pt>
                <c:pt idx="2714">
                  <c:v>2.0848</c:v>
                </c:pt>
                <c:pt idx="2715">
                  <c:v>2.0848</c:v>
                </c:pt>
                <c:pt idx="2716">
                  <c:v>2.0864000000000003</c:v>
                </c:pt>
                <c:pt idx="2717">
                  <c:v>2.0864000000000003</c:v>
                </c:pt>
                <c:pt idx="2718">
                  <c:v>2.0880000000000001</c:v>
                </c:pt>
                <c:pt idx="2719">
                  <c:v>2.0880000000000001</c:v>
                </c:pt>
                <c:pt idx="2720">
                  <c:v>2.0896000000000003</c:v>
                </c:pt>
                <c:pt idx="2721">
                  <c:v>2.0896000000000003</c:v>
                </c:pt>
                <c:pt idx="2722">
                  <c:v>2.0911999999999997</c:v>
                </c:pt>
                <c:pt idx="2723">
                  <c:v>2.0911999999999997</c:v>
                </c:pt>
                <c:pt idx="2724">
                  <c:v>2.0927999999999987</c:v>
                </c:pt>
                <c:pt idx="2725">
                  <c:v>2.0927999999999987</c:v>
                </c:pt>
                <c:pt idx="2726">
                  <c:v>2.0943999999999998</c:v>
                </c:pt>
                <c:pt idx="2727">
                  <c:v>2.0943999999999998</c:v>
                </c:pt>
                <c:pt idx="2728">
                  <c:v>2.0959999999999988</c:v>
                </c:pt>
                <c:pt idx="2729">
                  <c:v>2.0959999999999988</c:v>
                </c:pt>
                <c:pt idx="2730">
                  <c:v>2.0975999999999999</c:v>
                </c:pt>
                <c:pt idx="2731">
                  <c:v>2.0975999999999999</c:v>
                </c:pt>
                <c:pt idx="2732">
                  <c:v>2.0991999999999997</c:v>
                </c:pt>
                <c:pt idx="2733">
                  <c:v>2.0991999999999997</c:v>
                </c:pt>
                <c:pt idx="2734">
                  <c:v>2.1008</c:v>
                </c:pt>
                <c:pt idx="2735">
                  <c:v>2.1008</c:v>
                </c:pt>
                <c:pt idx="2736">
                  <c:v>2.1008</c:v>
                </c:pt>
                <c:pt idx="2737">
                  <c:v>2.1024000000000003</c:v>
                </c:pt>
                <c:pt idx="2738">
                  <c:v>2.1024000000000003</c:v>
                </c:pt>
                <c:pt idx="2739">
                  <c:v>2.1040000000000001</c:v>
                </c:pt>
                <c:pt idx="2740">
                  <c:v>2.1040000000000001</c:v>
                </c:pt>
                <c:pt idx="2741">
                  <c:v>2.1056000000000004</c:v>
                </c:pt>
                <c:pt idx="2742">
                  <c:v>2.1056000000000004</c:v>
                </c:pt>
                <c:pt idx="2743">
                  <c:v>2.1072000000000002</c:v>
                </c:pt>
                <c:pt idx="2744">
                  <c:v>2.1072000000000002</c:v>
                </c:pt>
                <c:pt idx="2745">
                  <c:v>2.1088</c:v>
                </c:pt>
                <c:pt idx="2746">
                  <c:v>2.1088</c:v>
                </c:pt>
                <c:pt idx="2747">
                  <c:v>2.1103999999999998</c:v>
                </c:pt>
                <c:pt idx="2748">
                  <c:v>2.1103999999999998</c:v>
                </c:pt>
                <c:pt idx="2749">
                  <c:v>2.1119999999999997</c:v>
                </c:pt>
                <c:pt idx="2750">
                  <c:v>2.1119999999999997</c:v>
                </c:pt>
                <c:pt idx="2751">
                  <c:v>2.1135999999999999</c:v>
                </c:pt>
                <c:pt idx="2752">
                  <c:v>2.1135999999999999</c:v>
                </c:pt>
                <c:pt idx="2753">
                  <c:v>2.1151999999999997</c:v>
                </c:pt>
                <c:pt idx="2754">
                  <c:v>2.1151999999999997</c:v>
                </c:pt>
                <c:pt idx="2755">
                  <c:v>2.1167999999999987</c:v>
                </c:pt>
                <c:pt idx="2756">
                  <c:v>2.1167999999999987</c:v>
                </c:pt>
                <c:pt idx="2757">
                  <c:v>2.1184000000000003</c:v>
                </c:pt>
                <c:pt idx="2758">
                  <c:v>2.1184000000000003</c:v>
                </c:pt>
                <c:pt idx="2759">
                  <c:v>2.1184000000000003</c:v>
                </c:pt>
                <c:pt idx="2760">
                  <c:v>2.12</c:v>
                </c:pt>
                <c:pt idx="2761">
                  <c:v>2.12</c:v>
                </c:pt>
                <c:pt idx="2762">
                  <c:v>2.1216000000000004</c:v>
                </c:pt>
                <c:pt idx="2763">
                  <c:v>2.1216000000000004</c:v>
                </c:pt>
                <c:pt idx="2764">
                  <c:v>2.1232000000000002</c:v>
                </c:pt>
                <c:pt idx="2765">
                  <c:v>2.1232000000000002</c:v>
                </c:pt>
                <c:pt idx="2766">
                  <c:v>2.1248</c:v>
                </c:pt>
                <c:pt idx="2767">
                  <c:v>2.1248</c:v>
                </c:pt>
                <c:pt idx="2768">
                  <c:v>2.1263999999999998</c:v>
                </c:pt>
                <c:pt idx="2769">
                  <c:v>2.1263999999999998</c:v>
                </c:pt>
                <c:pt idx="2770">
                  <c:v>2.1280000000000001</c:v>
                </c:pt>
                <c:pt idx="2771">
                  <c:v>2.1280000000000001</c:v>
                </c:pt>
                <c:pt idx="2772">
                  <c:v>2.1295999999999999</c:v>
                </c:pt>
                <c:pt idx="2773">
                  <c:v>2.1295999999999999</c:v>
                </c:pt>
                <c:pt idx="2774">
                  <c:v>2.1311999999999998</c:v>
                </c:pt>
                <c:pt idx="2775">
                  <c:v>2.1311999999999998</c:v>
                </c:pt>
                <c:pt idx="2776">
                  <c:v>2.1327999999999987</c:v>
                </c:pt>
                <c:pt idx="2777">
                  <c:v>2.1327999999999987</c:v>
                </c:pt>
                <c:pt idx="2778">
                  <c:v>2.1344000000000003</c:v>
                </c:pt>
                <c:pt idx="2779">
                  <c:v>2.1344000000000003</c:v>
                </c:pt>
                <c:pt idx="2780">
                  <c:v>2.1359999999999997</c:v>
                </c:pt>
                <c:pt idx="2781">
                  <c:v>2.1359999999999997</c:v>
                </c:pt>
                <c:pt idx="2782">
                  <c:v>2.1376000000000004</c:v>
                </c:pt>
                <c:pt idx="2783">
                  <c:v>2.1376000000000004</c:v>
                </c:pt>
                <c:pt idx="2784">
                  <c:v>2.1376000000000004</c:v>
                </c:pt>
                <c:pt idx="2785">
                  <c:v>2.1391999999999998</c:v>
                </c:pt>
                <c:pt idx="2786">
                  <c:v>2.1391999999999998</c:v>
                </c:pt>
                <c:pt idx="2787">
                  <c:v>2.1408</c:v>
                </c:pt>
                <c:pt idx="2788">
                  <c:v>2.1408</c:v>
                </c:pt>
                <c:pt idx="2789">
                  <c:v>2.1423999999999999</c:v>
                </c:pt>
                <c:pt idx="2790">
                  <c:v>2.1423999999999999</c:v>
                </c:pt>
                <c:pt idx="2791">
                  <c:v>2.1440000000000001</c:v>
                </c:pt>
                <c:pt idx="2792">
                  <c:v>2.1440000000000001</c:v>
                </c:pt>
                <c:pt idx="2793">
                  <c:v>2.1456</c:v>
                </c:pt>
                <c:pt idx="2794">
                  <c:v>2.1456</c:v>
                </c:pt>
                <c:pt idx="2795">
                  <c:v>2.1472000000000002</c:v>
                </c:pt>
                <c:pt idx="2796">
                  <c:v>2.1472000000000002</c:v>
                </c:pt>
                <c:pt idx="2797">
                  <c:v>2.1488</c:v>
                </c:pt>
                <c:pt idx="2798">
                  <c:v>2.1488</c:v>
                </c:pt>
                <c:pt idx="2799">
                  <c:v>2.1504000000000003</c:v>
                </c:pt>
                <c:pt idx="2800">
                  <c:v>2.1504000000000003</c:v>
                </c:pt>
                <c:pt idx="2801">
                  <c:v>2.1519999999999997</c:v>
                </c:pt>
                <c:pt idx="2802">
                  <c:v>2.1519999999999997</c:v>
                </c:pt>
                <c:pt idx="2803">
                  <c:v>2.1536000000000004</c:v>
                </c:pt>
                <c:pt idx="2804">
                  <c:v>2.1536000000000004</c:v>
                </c:pt>
                <c:pt idx="2805">
                  <c:v>2.1551999999999998</c:v>
                </c:pt>
                <c:pt idx="2806">
                  <c:v>2.1567999999999987</c:v>
                </c:pt>
                <c:pt idx="2807">
                  <c:v>2.1583999999999999</c:v>
                </c:pt>
                <c:pt idx="2808">
                  <c:v>2.1583999999999999</c:v>
                </c:pt>
                <c:pt idx="2809">
                  <c:v>2.16</c:v>
                </c:pt>
                <c:pt idx="2810">
                  <c:v>2.16</c:v>
                </c:pt>
                <c:pt idx="2811">
                  <c:v>2.1616</c:v>
                </c:pt>
                <c:pt idx="2812">
                  <c:v>2.1616</c:v>
                </c:pt>
                <c:pt idx="2813">
                  <c:v>2.1632000000000002</c:v>
                </c:pt>
                <c:pt idx="2814">
                  <c:v>2.1632000000000002</c:v>
                </c:pt>
                <c:pt idx="2815">
                  <c:v>2.1648000000000001</c:v>
                </c:pt>
                <c:pt idx="2816">
                  <c:v>2.1648000000000001</c:v>
                </c:pt>
                <c:pt idx="2817">
                  <c:v>2.1664000000000003</c:v>
                </c:pt>
                <c:pt idx="2818">
                  <c:v>2.1664000000000003</c:v>
                </c:pt>
                <c:pt idx="2819">
                  <c:v>2.1680000000000001</c:v>
                </c:pt>
                <c:pt idx="2820">
                  <c:v>2.1680000000000001</c:v>
                </c:pt>
                <c:pt idx="2821">
                  <c:v>2.1696000000000004</c:v>
                </c:pt>
                <c:pt idx="2822">
                  <c:v>2.1696000000000004</c:v>
                </c:pt>
                <c:pt idx="2823">
                  <c:v>2.1711999999999998</c:v>
                </c:pt>
                <c:pt idx="2824">
                  <c:v>2.1711999999999998</c:v>
                </c:pt>
                <c:pt idx="2825">
                  <c:v>2.1727999999999987</c:v>
                </c:pt>
                <c:pt idx="2826">
                  <c:v>2.1727999999999987</c:v>
                </c:pt>
                <c:pt idx="2827">
                  <c:v>2.1743999999999999</c:v>
                </c:pt>
                <c:pt idx="2828">
                  <c:v>2.1743999999999999</c:v>
                </c:pt>
                <c:pt idx="2829">
                  <c:v>2.1759999999999997</c:v>
                </c:pt>
                <c:pt idx="2830">
                  <c:v>2.1759999999999997</c:v>
                </c:pt>
                <c:pt idx="2831">
                  <c:v>2.1759999999999997</c:v>
                </c:pt>
                <c:pt idx="2832">
                  <c:v>2.1776</c:v>
                </c:pt>
                <c:pt idx="2833">
                  <c:v>2.1776</c:v>
                </c:pt>
                <c:pt idx="2834">
                  <c:v>2.1791999999999998</c:v>
                </c:pt>
                <c:pt idx="2835">
                  <c:v>2.1791999999999998</c:v>
                </c:pt>
                <c:pt idx="2836">
                  <c:v>2.1808000000000001</c:v>
                </c:pt>
                <c:pt idx="2837">
                  <c:v>2.1808000000000001</c:v>
                </c:pt>
                <c:pt idx="2838">
                  <c:v>2.1824000000000003</c:v>
                </c:pt>
                <c:pt idx="2839">
                  <c:v>2.1824000000000003</c:v>
                </c:pt>
                <c:pt idx="2840">
                  <c:v>2.1840000000000002</c:v>
                </c:pt>
                <c:pt idx="2841">
                  <c:v>2.1840000000000002</c:v>
                </c:pt>
                <c:pt idx="2842">
                  <c:v>2.1856000000000004</c:v>
                </c:pt>
                <c:pt idx="2843">
                  <c:v>2.1856000000000004</c:v>
                </c:pt>
                <c:pt idx="2844">
                  <c:v>2.1872000000000011</c:v>
                </c:pt>
                <c:pt idx="2845">
                  <c:v>2.1872000000000011</c:v>
                </c:pt>
                <c:pt idx="2846">
                  <c:v>2.1888000000000001</c:v>
                </c:pt>
                <c:pt idx="2847">
                  <c:v>2.1888000000000001</c:v>
                </c:pt>
                <c:pt idx="2848">
                  <c:v>2.1903999999999999</c:v>
                </c:pt>
                <c:pt idx="2849">
                  <c:v>2.1903999999999999</c:v>
                </c:pt>
                <c:pt idx="2850">
                  <c:v>2.1919999999999997</c:v>
                </c:pt>
                <c:pt idx="2851">
                  <c:v>2.1919999999999997</c:v>
                </c:pt>
                <c:pt idx="2852">
                  <c:v>2.1936</c:v>
                </c:pt>
                <c:pt idx="2853">
                  <c:v>2.1936</c:v>
                </c:pt>
                <c:pt idx="2854">
                  <c:v>2.1936</c:v>
                </c:pt>
                <c:pt idx="2855">
                  <c:v>2.1952000000000003</c:v>
                </c:pt>
                <c:pt idx="2856">
                  <c:v>2.1952000000000003</c:v>
                </c:pt>
                <c:pt idx="2857">
                  <c:v>2.1967999999999988</c:v>
                </c:pt>
                <c:pt idx="2858">
                  <c:v>2.1967999999999988</c:v>
                </c:pt>
                <c:pt idx="2859">
                  <c:v>2.1984000000000004</c:v>
                </c:pt>
                <c:pt idx="2860">
                  <c:v>2.1984000000000004</c:v>
                </c:pt>
                <c:pt idx="2861">
                  <c:v>2.2000000000000002</c:v>
                </c:pt>
                <c:pt idx="2862">
                  <c:v>2.2000000000000002</c:v>
                </c:pt>
                <c:pt idx="2863">
                  <c:v>2.2016</c:v>
                </c:pt>
                <c:pt idx="2864">
                  <c:v>2.2016</c:v>
                </c:pt>
                <c:pt idx="2865">
                  <c:v>2.2032000000000012</c:v>
                </c:pt>
                <c:pt idx="2866">
                  <c:v>2.2032000000000012</c:v>
                </c:pt>
                <c:pt idx="2867">
                  <c:v>2.2048000000000001</c:v>
                </c:pt>
                <c:pt idx="2868">
                  <c:v>2.2048000000000001</c:v>
                </c:pt>
                <c:pt idx="2869">
                  <c:v>2.2063999999999999</c:v>
                </c:pt>
                <c:pt idx="2870">
                  <c:v>2.2063999999999999</c:v>
                </c:pt>
                <c:pt idx="2871">
                  <c:v>2.2080000000000002</c:v>
                </c:pt>
                <c:pt idx="2872">
                  <c:v>2.2080000000000002</c:v>
                </c:pt>
                <c:pt idx="2873">
                  <c:v>2.2096</c:v>
                </c:pt>
                <c:pt idx="2874">
                  <c:v>2.2096</c:v>
                </c:pt>
                <c:pt idx="2875">
                  <c:v>2.2111999999999998</c:v>
                </c:pt>
                <c:pt idx="2876">
                  <c:v>2.2111999999999998</c:v>
                </c:pt>
                <c:pt idx="2877">
                  <c:v>2.2127999999999997</c:v>
                </c:pt>
                <c:pt idx="2878">
                  <c:v>2.2127999999999997</c:v>
                </c:pt>
                <c:pt idx="2879">
                  <c:v>2.2127999999999997</c:v>
                </c:pt>
                <c:pt idx="2880">
                  <c:v>2.2143999999999999</c:v>
                </c:pt>
                <c:pt idx="2881">
                  <c:v>2.2143999999999999</c:v>
                </c:pt>
                <c:pt idx="2882">
                  <c:v>2.2159999999999997</c:v>
                </c:pt>
                <c:pt idx="2883">
                  <c:v>2.2159999999999997</c:v>
                </c:pt>
                <c:pt idx="2884">
                  <c:v>2.2176</c:v>
                </c:pt>
                <c:pt idx="2885">
                  <c:v>2.2176</c:v>
                </c:pt>
                <c:pt idx="2886">
                  <c:v>2.2192000000000003</c:v>
                </c:pt>
                <c:pt idx="2887">
                  <c:v>2.2192000000000003</c:v>
                </c:pt>
                <c:pt idx="2888">
                  <c:v>2.2208000000000001</c:v>
                </c:pt>
                <c:pt idx="2889">
                  <c:v>2.2208000000000001</c:v>
                </c:pt>
                <c:pt idx="2890">
                  <c:v>2.2223999999999999</c:v>
                </c:pt>
                <c:pt idx="2891">
                  <c:v>2.2223999999999999</c:v>
                </c:pt>
                <c:pt idx="2892">
                  <c:v>2.2240000000000002</c:v>
                </c:pt>
                <c:pt idx="2893">
                  <c:v>2.2240000000000002</c:v>
                </c:pt>
                <c:pt idx="2894">
                  <c:v>2.2256</c:v>
                </c:pt>
                <c:pt idx="2895">
                  <c:v>2.2256</c:v>
                </c:pt>
                <c:pt idx="2896">
                  <c:v>2.2272000000000012</c:v>
                </c:pt>
                <c:pt idx="2897">
                  <c:v>2.2272000000000012</c:v>
                </c:pt>
                <c:pt idx="2898">
                  <c:v>2.2288000000000001</c:v>
                </c:pt>
                <c:pt idx="2899">
                  <c:v>2.2288000000000001</c:v>
                </c:pt>
                <c:pt idx="2900">
                  <c:v>2.2303999999999999</c:v>
                </c:pt>
                <c:pt idx="2901">
                  <c:v>2.2303999999999999</c:v>
                </c:pt>
                <c:pt idx="2902">
                  <c:v>2.2319999999999998</c:v>
                </c:pt>
                <c:pt idx="2903">
                  <c:v>2.2319999999999998</c:v>
                </c:pt>
                <c:pt idx="2904">
                  <c:v>2.2319999999999998</c:v>
                </c:pt>
                <c:pt idx="2905">
                  <c:v>2.2336</c:v>
                </c:pt>
                <c:pt idx="2906">
                  <c:v>2.2336</c:v>
                </c:pt>
                <c:pt idx="2907">
                  <c:v>2.2352000000000003</c:v>
                </c:pt>
                <c:pt idx="2908">
                  <c:v>2.2352000000000003</c:v>
                </c:pt>
                <c:pt idx="2909">
                  <c:v>2.2367999999999997</c:v>
                </c:pt>
                <c:pt idx="2910">
                  <c:v>2.2367999999999997</c:v>
                </c:pt>
                <c:pt idx="2911">
                  <c:v>2.2383999999999999</c:v>
                </c:pt>
                <c:pt idx="2912">
                  <c:v>2.2399999999999998</c:v>
                </c:pt>
                <c:pt idx="2913">
                  <c:v>2.2399999999999998</c:v>
                </c:pt>
                <c:pt idx="2914">
                  <c:v>2.2416</c:v>
                </c:pt>
                <c:pt idx="2915">
                  <c:v>2.2416</c:v>
                </c:pt>
                <c:pt idx="2916">
                  <c:v>2.2432000000000012</c:v>
                </c:pt>
                <c:pt idx="2917">
                  <c:v>2.2432000000000012</c:v>
                </c:pt>
                <c:pt idx="2918">
                  <c:v>2.2448000000000001</c:v>
                </c:pt>
                <c:pt idx="2919">
                  <c:v>2.2448000000000001</c:v>
                </c:pt>
                <c:pt idx="2920">
                  <c:v>2.2448000000000001</c:v>
                </c:pt>
                <c:pt idx="2921">
                  <c:v>2.2464</c:v>
                </c:pt>
                <c:pt idx="2922">
                  <c:v>2.2464</c:v>
                </c:pt>
                <c:pt idx="2923">
                  <c:v>2.2480000000000002</c:v>
                </c:pt>
                <c:pt idx="2924">
                  <c:v>2.2480000000000002</c:v>
                </c:pt>
                <c:pt idx="2925">
                  <c:v>2.2496</c:v>
                </c:pt>
                <c:pt idx="2926">
                  <c:v>2.2496</c:v>
                </c:pt>
                <c:pt idx="2927">
                  <c:v>2.2512000000000003</c:v>
                </c:pt>
                <c:pt idx="2928">
                  <c:v>2.2512000000000003</c:v>
                </c:pt>
                <c:pt idx="2929">
                  <c:v>2.2527999999999997</c:v>
                </c:pt>
                <c:pt idx="2930">
                  <c:v>2.2527999999999997</c:v>
                </c:pt>
                <c:pt idx="2931">
                  <c:v>2.2544</c:v>
                </c:pt>
                <c:pt idx="2932">
                  <c:v>2.2544</c:v>
                </c:pt>
                <c:pt idx="2933">
                  <c:v>2.2559999999999998</c:v>
                </c:pt>
                <c:pt idx="2934">
                  <c:v>2.2559999999999998</c:v>
                </c:pt>
                <c:pt idx="2935">
                  <c:v>2.2576000000000001</c:v>
                </c:pt>
                <c:pt idx="2936">
                  <c:v>2.2576000000000001</c:v>
                </c:pt>
                <c:pt idx="2937">
                  <c:v>2.2591999999999999</c:v>
                </c:pt>
                <c:pt idx="2938">
                  <c:v>2.2591999999999999</c:v>
                </c:pt>
                <c:pt idx="2939">
                  <c:v>2.2608000000000001</c:v>
                </c:pt>
                <c:pt idx="2940">
                  <c:v>2.2608000000000001</c:v>
                </c:pt>
                <c:pt idx="2941">
                  <c:v>2.2624</c:v>
                </c:pt>
                <c:pt idx="2942">
                  <c:v>2.2624</c:v>
                </c:pt>
                <c:pt idx="2943">
                  <c:v>2.2624</c:v>
                </c:pt>
                <c:pt idx="2944">
                  <c:v>2.2640000000000002</c:v>
                </c:pt>
                <c:pt idx="2945">
                  <c:v>2.2640000000000002</c:v>
                </c:pt>
                <c:pt idx="2946">
                  <c:v>2.2656000000000001</c:v>
                </c:pt>
                <c:pt idx="2947">
                  <c:v>2.2656000000000001</c:v>
                </c:pt>
                <c:pt idx="2948">
                  <c:v>2.2672000000000012</c:v>
                </c:pt>
                <c:pt idx="2949">
                  <c:v>2.2672000000000012</c:v>
                </c:pt>
                <c:pt idx="2950">
                  <c:v>2.2688000000000001</c:v>
                </c:pt>
                <c:pt idx="2951">
                  <c:v>2.2688000000000001</c:v>
                </c:pt>
                <c:pt idx="2952">
                  <c:v>2.2704</c:v>
                </c:pt>
                <c:pt idx="2953">
                  <c:v>2.2704</c:v>
                </c:pt>
                <c:pt idx="2954">
                  <c:v>2.2719999999999998</c:v>
                </c:pt>
                <c:pt idx="2955">
                  <c:v>2.2719999999999998</c:v>
                </c:pt>
                <c:pt idx="2956">
                  <c:v>2.2736000000000001</c:v>
                </c:pt>
                <c:pt idx="2957">
                  <c:v>2.2736000000000001</c:v>
                </c:pt>
                <c:pt idx="2958">
                  <c:v>2.2751999999999999</c:v>
                </c:pt>
                <c:pt idx="2959">
                  <c:v>2.2751999999999999</c:v>
                </c:pt>
                <c:pt idx="2960">
                  <c:v>2.2767999999999997</c:v>
                </c:pt>
                <c:pt idx="2961">
                  <c:v>2.2767999999999997</c:v>
                </c:pt>
                <c:pt idx="2962">
                  <c:v>2.2784</c:v>
                </c:pt>
                <c:pt idx="2963">
                  <c:v>2.2784</c:v>
                </c:pt>
                <c:pt idx="2964">
                  <c:v>2.2800000000000002</c:v>
                </c:pt>
                <c:pt idx="2965">
                  <c:v>2.2800000000000002</c:v>
                </c:pt>
                <c:pt idx="2966">
                  <c:v>2.2816000000000001</c:v>
                </c:pt>
                <c:pt idx="2967">
                  <c:v>2.2816000000000001</c:v>
                </c:pt>
                <c:pt idx="2968">
                  <c:v>2.2816000000000001</c:v>
                </c:pt>
                <c:pt idx="2969">
                  <c:v>2.2832000000000012</c:v>
                </c:pt>
                <c:pt idx="2970">
                  <c:v>2.2832000000000012</c:v>
                </c:pt>
                <c:pt idx="2971">
                  <c:v>2.2848000000000002</c:v>
                </c:pt>
                <c:pt idx="2972">
                  <c:v>2.2848000000000002</c:v>
                </c:pt>
                <c:pt idx="2973">
                  <c:v>2.2864</c:v>
                </c:pt>
                <c:pt idx="2974">
                  <c:v>2.2864</c:v>
                </c:pt>
                <c:pt idx="2975">
                  <c:v>2.2880000000000011</c:v>
                </c:pt>
                <c:pt idx="2976">
                  <c:v>2.2880000000000011</c:v>
                </c:pt>
                <c:pt idx="2977">
                  <c:v>2.2896000000000001</c:v>
                </c:pt>
                <c:pt idx="2978">
                  <c:v>2.2896000000000001</c:v>
                </c:pt>
                <c:pt idx="2979">
                  <c:v>2.2911999999999999</c:v>
                </c:pt>
                <c:pt idx="2980">
                  <c:v>2.2911999999999999</c:v>
                </c:pt>
                <c:pt idx="2981">
                  <c:v>2.2927999999999997</c:v>
                </c:pt>
                <c:pt idx="2982">
                  <c:v>2.2927999999999997</c:v>
                </c:pt>
                <c:pt idx="2983">
                  <c:v>2.2944</c:v>
                </c:pt>
                <c:pt idx="2984">
                  <c:v>2.2944</c:v>
                </c:pt>
                <c:pt idx="2985">
                  <c:v>2.2960000000000003</c:v>
                </c:pt>
                <c:pt idx="2986">
                  <c:v>2.2960000000000003</c:v>
                </c:pt>
                <c:pt idx="2987">
                  <c:v>2.2976000000000001</c:v>
                </c:pt>
                <c:pt idx="2988">
                  <c:v>2.2976000000000001</c:v>
                </c:pt>
                <c:pt idx="2989">
                  <c:v>2.2992000000000004</c:v>
                </c:pt>
                <c:pt idx="2990">
                  <c:v>2.2992000000000004</c:v>
                </c:pt>
                <c:pt idx="2991">
                  <c:v>2.3007999999999997</c:v>
                </c:pt>
                <c:pt idx="2992">
                  <c:v>2.3007999999999997</c:v>
                </c:pt>
                <c:pt idx="2993">
                  <c:v>2.3007999999999997</c:v>
                </c:pt>
                <c:pt idx="2994">
                  <c:v>2.3023999999999987</c:v>
                </c:pt>
                <c:pt idx="2995">
                  <c:v>2.3023999999999987</c:v>
                </c:pt>
                <c:pt idx="2996">
                  <c:v>2.3039999999999998</c:v>
                </c:pt>
                <c:pt idx="2997">
                  <c:v>2.3039999999999998</c:v>
                </c:pt>
                <c:pt idx="2998">
                  <c:v>2.3055999999999988</c:v>
                </c:pt>
                <c:pt idx="2999">
                  <c:v>2.3055999999999988</c:v>
                </c:pt>
                <c:pt idx="3000">
                  <c:v>2.3071999999999999</c:v>
                </c:pt>
                <c:pt idx="3001">
                  <c:v>2.3071999999999999</c:v>
                </c:pt>
                <c:pt idx="3002">
                  <c:v>2.3087999999999997</c:v>
                </c:pt>
                <c:pt idx="3003">
                  <c:v>2.3087999999999997</c:v>
                </c:pt>
                <c:pt idx="3004">
                  <c:v>2.3103999999999987</c:v>
                </c:pt>
                <c:pt idx="3005">
                  <c:v>2.3103999999999987</c:v>
                </c:pt>
                <c:pt idx="3006">
                  <c:v>2.3119999999999981</c:v>
                </c:pt>
                <c:pt idx="3007">
                  <c:v>2.3119999999999981</c:v>
                </c:pt>
                <c:pt idx="3008">
                  <c:v>2.3135999999999997</c:v>
                </c:pt>
                <c:pt idx="3009">
                  <c:v>2.3135999999999997</c:v>
                </c:pt>
                <c:pt idx="3010">
                  <c:v>2.3151999999999981</c:v>
                </c:pt>
                <c:pt idx="3011">
                  <c:v>2.3151999999999981</c:v>
                </c:pt>
                <c:pt idx="3012">
                  <c:v>2.3167999999999975</c:v>
                </c:pt>
                <c:pt idx="3013">
                  <c:v>2.3167999999999975</c:v>
                </c:pt>
                <c:pt idx="3014">
                  <c:v>2.3183999999999987</c:v>
                </c:pt>
                <c:pt idx="3015">
                  <c:v>2.3183999999999987</c:v>
                </c:pt>
                <c:pt idx="3016">
                  <c:v>2.3199999999999976</c:v>
                </c:pt>
                <c:pt idx="3017">
                  <c:v>2.3199999999999976</c:v>
                </c:pt>
                <c:pt idx="3018">
                  <c:v>2.3215999999999997</c:v>
                </c:pt>
                <c:pt idx="3019">
                  <c:v>2.3215999999999997</c:v>
                </c:pt>
                <c:pt idx="3020">
                  <c:v>2.3231999999999999</c:v>
                </c:pt>
                <c:pt idx="3021">
                  <c:v>2.3231999999999999</c:v>
                </c:pt>
                <c:pt idx="3022">
                  <c:v>2.3247999999999998</c:v>
                </c:pt>
                <c:pt idx="3023">
                  <c:v>2.3247999999999998</c:v>
                </c:pt>
                <c:pt idx="3024">
                  <c:v>2.3247999999999998</c:v>
                </c:pt>
                <c:pt idx="3025">
                  <c:v>2.3263999999999987</c:v>
                </c:pt>
                <c:pt idx="3026">
                  <c:v>2.3263999999999987</c:v>
                </c:pt>
                <c:pt idx="3027">
                  <c:v>2.3280000000000003</c:v>
                </c:pt>
                <c:pt idx="3028">
                  <c:v>2.3280000000000003</c:v>
                </c:pt>
                <c:pt idx="3029">
                  <c:v>2.3295999999999997</c:v>
                </c:pt>
                <c:pt idx="3030">
                  <c:v>2.3295999999999997</c:v>
                </c:pt>
                <c:pt idx="3031">
                  <c:v>2.3311999999999982</c:v>
                </c:pt>
                <c:pt idx="3032">
                  <c:v>2.3311999999999982</c:v>
                </c:pt>
                <c:pt idx="3033">
                  <c:v>2.3327999999999975</c:v>
                </c:pt>
                <c:pt idx="3034">
                  <c:v>2.3327999999999975</c:v>
                </c:pt>
                <c:pt idx="3035">
                  <c:v>2.3343999999999987</c:v>
                </c:pt>
                <c:pt idx="3036">
                  <c:v>2.3343999999999987</c:v>
                </c:pt>
                <c:pt idx="3037">
                  <c:v>2.3359999999999976</c:v>
                </c:pt>
                <c:pt idx="3038">
                  <c:v>2.3359999999999976</c:v>
                </c:pt>
                <c:pt idx="3039">
                  <c:v>2.3375999999999997</c:v>
                </c:pt>
                <c:pt idx="3040">
                  <c:v>2.3375999999999997</c:v>
                </c:pt>
                <c:pt idx="3041">
                  <c:v>2.3391999999999977</c:v>
                </c:pt>
                <c:pt idx="3042">
                  <c:v>2.3391999999999977</c:v>
                </c:pt>
                <c:pt idx="3043">
                  <c:v>2.3407999999999998</c:v>
                </c:pt>
                <c:pt idx="3044">
                  <c:v>2.3407999999999998</c:v>
                </c:pt>
                <c:pt idx="3045">
                  <c:v>2.3423999999999987</c:v>
                </c:pt>
                <c:pt idx="3046">
                  <c:v>2.3423999999999987</c:v>
                </c:pt>
                <c:pt idx="3047">
                  <c:v>2.3440000000000003</c:v>
                </c:pt>
                <c:pt idx="3048">
                  <c:v>2.3440000000000003</c:v>
                </c:pt>
                <c:pt idx="3049">
                  <c:v>2.3440000000000003</c:v>
                </c:pt>
                <c:pt idx="3050">
                  <c:v>2.3455999999999997</c:v>
                </c:pt>
                <c:pt idx="3051">
                  <c:v>2.3455999999999997</c:v>
                </c:pt>
                <c:pt idx="3052">
                  <c:v>2.3472000000000004</c:v>
                </c:pt>
                <c:pt idx="3053">
                  <c:v>2.3472000000000004</c:v>
                </c:pt>
                <c:pt idx="3054">
                  <c:v>2.3487999999999998</c:v>
                </c:pt>
                <c:pt idx="3055">
                  <c:v>2.3487999999999998</c:v>
                </c:pt>
                <c:pt idx="3056">
                  <c:v>2.3503999999999987</c:v>
                </c:pt>
                <c:pt idx="3057">
                  <c:v>2.3503999999999987</c:v>
                </c:pt>
                <c:pt idx="3058">
                  <c:v>2.3519999999999976</c:v>
                </c:pt>
                <c:pt idx="3059">
                  <c:v>2.3519999999999976</c:v>
                </c:pt>
                <c:pt idx="3060">
                  <c:v>2.3535999999999997</c:v>
                </c:pt>
                <c:pt idx="3061">
                  <c:v>2.3535999999999997</c:v>
                </c:pt>
                <c:pt idx="3062">
                  <c:v>2.3551999999999977</c:v>
                </c:pt>
                <c:pt idx="3063">
                  <c:v>2.3551999999999977</c:v>
                </c:pt>
                <c:pt idx="3064">
                  <c:v>2.3567999999999976</c:v>
                </c:pt>
                <c:pt idx="3065">
                  <c:v>2.3567999999999976</c:v>
                </c:pt>
                <c:pt idx="3066">
                  <c:v>2.3583999999999987</c:v>
                </c:pt>
                <c:pt idx="3067">
                  <c:v>2.3583999999999987</c:v>
                </c:pt>
                <c:pt idx="3068">
                  <c:v>2.3600000000000003</c:v>
                </c:pt>
                <c:pt idx="3069">
                  <c:v>2.3600000000000003</c:v>
                </c:pt>
                <c:pt idx="3070">
                  <c:v>2.3615999999999997</c:v>
                </c:pt>
                <c:pt idx="3071">
                  <c:v>2.3615999999999997</c:v>
                </c:pt>
                <c:pt idx="3072">
                  <c:v>2.3632000000000004</c:v>
                </c:pt>
                <c:pt idx="3073">
                  <c:v>2.3632000000000004</c:v>
                </c:pt>
                <c:pt idx="3074">
                  <c:v>2.3632000000000004</c:v>
                </c:pt>
                <c:pt idx="3075">
                  <c:v>2.3647999999999998</c:v>
                </c:pt>
                <c:pt idx="3076">
                  <c:v>2.3647999999999998</c:v>
                </c:pt>
                <c:pt idx="3077">
                  <c:v>2.3663999999999987</c:v>
                </c:pt>
                <c:pt idx="3078">
                  <c:v>2.3663999999999987</c:v>
                </c:pt>
                <c:pt idx="3079">
                  <c:v>2.3679999999999999</c:v>
                </c:pt>
                <c:pt idx="3080">
                  <c:v>2.3679999999999999</c:v>
                </c:pt>
                <c:pt idx="3081">
                  <c:v>2.3695999999999997</c:v>
                </c:pt>
                <c:pt idx="3082">
                  <c:v>2.3695999999999997</c:v>
                </c:pt>
                <c:pt idx="3083">
                  <c:v>2.3711999999999978</c:v>
                </c:pt>
                <c:pt idx="3084">
                  <c:v>2.3711999999999978</c:v>
                </c:pt>
                <c:pt idx="3085">
                  <c:v>2.3727999999999976</c:v>
                </c:pt>
                <c:pt idx="3086">
                  <c:v>2.3727999999999976</c:v>
                </c:pt>
                <c:pt idx="3087">
                  <c:v>2.3743999999999987</c:v>
                </c:pt>
                <c:pt idx="3088">
                  <c:v>2.3743999999999987</c:v>
                </c:pt>
                <c:pt idx="3089">
                  <c:v>2.3759999999999981</c:v>
                </c:pt>
                <c:pt idx="3090">
                  <c:v>2.3759999999999981</c:v>
                </c:pt>
                <c:pt idx="3091">
                  <c:v>2.3775999999999997</c:v>
                </c:pt>
                <c:pt idx="3092">
                  <c:v>2.3775999999999997</c:v>
                </c:pt>
                <c:pt idx="3093">
                  <c:v>2.3791999999999982</c:v>
                </c:pt>
                <c:pt idx="3094">
                  <c:v>2.3791999999999982</c:v>
                </c:pt>
                <c:pt idx="3095">
                  <c:v>2.3807999999999998</c:v>
                </c:pt>
                <c:pt idx="3096">
                  <c:v>2.3807999999999998</c:v>
                </c:pt>
                <c:pt idx="3097">
                  <c:v>2.3823999999999987</c:v>
                </c:pt>
                <c:pt idx="3098">
                  <c:v>2.3823999999999987</c:v>
                </c:pt>
                <c:pt idx="3099">
                  <c:v>2.3823999999999987</c:v>
                </c:pt>
                <c:pt idx="3100">
                  <c:v>2.3839999999999999</c:v>
                </c:pt>
                <c:pt idx="3101">
                  <c:v>2.3839999999999999</c:v>
                </c:pt>
                <c:pt idx="3102">
                  <c:v>2.3855999999999997</c:v>
                </c:pt>
                <c:pt idx="3103">
                  <c:v>2.3855999999999997</c:v>
                </c:pt>
                <c:pt idx="3104">
                  <c:v>2.3872</c:v>
                </c:pt>
                <c:pt idx="3105">
                  <c:v>2.3872</c:v>
                </c:pt>
                <c:pt idx="3106">
                  <c:v>2.3888000000000003</c:v>
                </c:pt>
                <c:pt idx="3107">
                  <c:v>2.3888000000000003</c:v>
                </c:pt>
                <c:pt idx="3108">
                  <c:v>2.3903999999999987</c:v>
                </c:pt>
                <c:pt idx="3109">
                  <c:v>2.3903999999999987</c:v>
                </c:pt>
                <c:pt idx="3110">
                  <c:v>2.3919999999999981</c:v>
                </c:pt>
                <c:pt idx="3111">
                  <c:v>2.3919999999999981</c:v>
                </c:pt>
                <c:pt idx="3112">
                  <c:v>2.3935999999999997</c:v>
                </c:pt>
                <c:pt idx="3113">
                  <c:v>2.3935999999999997</c:v>
                </c:pt>
                <c:pt idx="3114">
                  <c:v>2.3951999999999987</c:v>
                </c:pt>
                <c:pt idx="3115">
                  <c:v>2.3951999999999987</c:v>
                </c:pt>
                <c:pt idx="3116">
                  <c:v>2.396799999999998</c:v>
                </c:pt>
                <c:pt idx="3117">
                  <c:v>2.396799999999998</c:v>
                </c:pt>
                <c:pt idx="3118">
                  <c:v>2.3983999999999988</c:v>
                </c:pt>
                <c:pt idx="3119">
                  <c:v>2.3983999999999988</c:v>
                </c:pt>
                <c:pt idx="3120">
                  <c:v>2.4000000000000004</c:v>
                </c:pt>
                <c:pt idx="3121">
                  <c:v>2.4000000000000004</c:v>
                </c:pt>
                <c:pt idx="3122">
                  <c:v>2.4000000000000004</c:v>
                </c:pt>
                <c:pt idx="3123">
                  <c:v>2.4015999999999997</c:v>
                </c:pt>
                <c:pt idx="3124">
                  <c:v>2.4015999999999997</c:v>
                </c:pt>
                <c:pt idx="3125">
                  <c:v>2.4032</c:v>
                </c:pt>
                <c:pt idx="3126">
                  <c:v>2.4032</c:v>
                </c:pt>
                <c:pt idx="3127">
                  <c:v>2.4047999999999998</c:v>
                </c:pt>
                <c:pt idx="3128">
                  <c:v>2.4047999999999998</c:v>
                </c:pt>
                <c:pt idx="3129">
                  <c:v>2.4063999999999997</c:v>
                </c:pt>
                <c:pt idx="3130">
                  <c:v>2.4063999999999997</c:v>
                </c:pt>
                <c:pt idx="3131">
                  <c:v>2.4079999999999999</c:v>
                </c:pt>
                <c:pt idx="3132">
                  <c:v>2.4079999999999999</c:v>
                </c:pt>
                <c:pt idx="3133">
                  <c:v>2.4095999999999997</c:v>
                </c:pt>
                <c:pt idx="3134">
                  <c:v>2.4095999999999997</c:v>
                </c:pt>
                <c:pt idx="3135">
                  <c:v>2.4111999999999987</c:v>
                </c:pt>
                <c:pt idx="3136">
                  <c:v>2.4111999999999987</c:v>
                </c:pt>
                <c:pt idx="3137">
                  <c:v>2.4127999999999981</c:v>
                </c:pt>
                <c:pt idx="3138">
                  <c:v>2.4127999999999981</c:v>
                </c:pt>
                <c:pt idx="3139">
                  <c:v>2.4143999999999997</c:v>
                </c:pt>
                <c:pt idx="3140">
                  <c:v>2.4143999999999997</c:v>
                </c:pt>
                <c:pt idx="3141">
                  <c:v>2.4159999999999981</c:v>
                </c:pt>
                <c:pt idx="3142">
                  <c:v>2.4159999999999981</c:v>
                </c:pt>
                <c:pt idx="3143">
                  <c:v>2.4175999999999997</c:v>
                </c:pt>
                <c:pt idx="3144">
                  <c:v>2.4175999999999997</c:v>
                </c:pt>
                <c:pt idx="3145">
                  <c:v>2.4191999999999987</c:v>
                </c:pt>
                <c:pt idx="3146">
                  <c:v>2.4191999999999987</c:v>
                </c:pt>
                <c:pt idx="3147">
                  <c:v>2.4191999999999987</c:v>
                </c:pt>
                <c:pt idx="3148">
                  <c:v>2.4207999999999998</c:v>
                </c:pt>
                <c:pt idx="3149">
                  <c:v>2.4207999999999998</c:v>
                </c:pt>
                <c:pt idx="3150">
                  <c:v>2.4223999999999997</c:v>
                </c:pt>
                <c:pt idx="3151">
                  <c:v>2.4223999999999997</c:v>
                </c:pt>
                <c:pt idx="3152">
                  <c:v>2.4239999999999999</c:v>
                </c:pt>
                <c:pt idx="3153">
                  <c:v>2.4239999999999999</c:v>
                </c:pt>
                <c:pt idx="3154">
                  <c:v>2.4255999999999998</c:v>
                </c:pt>
                <c:pt idx="3155">
                  <c:v>2.4255999999999998</c:v>
                </c:pt>
                <c:pt idx="3156">
                  <c:v>2.4272</c:v>
                </c:pt>
                <c:pt idx="3157">
                  <c:v>2.4272</c:v>
                </c:pt>
                <c:pt idx="3158">
                  <c:v>2.4288000000000003</c:v>
                </c:pt>
                <c:pt idx="3159">
                  <c:v>2.4288000000000003</c:v>
                </c:pt>
                <c:pt idx="3160">
                  <c:v>2.4303999999999997</c:v>
                </c:pt>
                <c:pt idx="3161">
                  <c:v>2.4303999999999997</c:v>
                </c:pt>
                <c:pt idx="3162">
                  <c:v>2.4319999999999982</c:v>
                </c:pt>
                <c:pt idx="3163">
                  <c:v>2.4319999999999982</c:v>
                </c:pt>
                <c:pt idx="3164">
                  <c:v>2.4335999999999998</c:v>
                </c:pt>
                <c:pt idx="3165">
                  <c:v>2.4335999999999998</c:v>
                </c:pt>
                <c:pt idx="3166">
                  <c:v>2.4351999999999987</c:v>
                </c:pt>
                <c:pt idx="3167">
                  <c:v>2.4351999999999987</c:v>
                </c:pt>
                <c:pt idx="3168">
                  <c:v>2.4367999999999976</c:v>
                </c:pt>
                <c:pt idx="3169">
                  <c:v>2.4367999999999976</c:v>
                </c:pt>
                <c:pt idx="3170">
                  <c:v>2.4383999999999997</c:v>
                </c:pt>
                <c:pt idx="3171">
                  <c:v>2.4383999999999997</c:v>
                </c:pt>
                <c:pt idx="3172">
                  <c:v>2.4383999999999997</c:v>
                </c:pt>
                <c:pt idx="3173">
                  <c:v>2.44</c:v>
                </c:pt>
                <c:pt idx="3174">
                  <c:v>2.44</c:v>
                </c:pt>
                <c:pt idx="3175">
                  <c:v>2.4415999999999998</c:v>
                </c:pt>
                <c:pt idx="3176">
                  <c:v>2.4415999999999998</c:v>
                </c:pt>
                <c:pt idx="3177">
                  <c:v>2.4432</c:v>
                </c:pt>
                <c:pt idx="3178">
                  <c:v>2.4432</c:v>
                </c:pt>
                <c:pt idx="3179">
                  <c:v>2.4448000000000003</c:v>
                </c:pt>
                <c:pt idx="3180">
                  <c:v>2.4448000000000003</c:v>
                </c:pt>
                <c:pt idx="3181">
                  <c:v>2.4463999999999997</c:v>
                </c:pt>
                <c:pt idx="3182">
                  <c:v>2.4463999999999997</c:v>
                </c:pt>
                <c:pt idx="3183">
                  <c:v>2.4480000000000004</c:v>
                </c:pt>
                <c:pt idx="3184">
                  <c:v>2.4480000000000004</c:v>
                </c:pt>
                <c:pt idx="3185">
                  <c:v>2.4495999999999998</c:v>
                </c:pt>
                <c:pt idx="3186">
                  <c:v>2.4495999999999998</c:v>
                </c:pt>
                <c:pt idx="3187">
                  <c:v>2.4511999999999987</c:v>
                </c:pt>
                <c:pt idx="3188">
                  <c:v>2.4511999999999987</c:v>
                </c:pt>
                <c:pt idx="3189">
                  <c:v>2.4527999999999976</c:v>
                </c:pt>
                <c:pt idx="3190">
                  <c:v>2.4527999999999976</c:v>
                </c:pt>
                <c:pt idx="3191">
                  <c:v>2.4543999999999997</c:v>
                </c:pt>
                <c:pt idx="3192">
                  <c:v>2.4543999999999997</c:v>
                </c:pt>
                <c:pt idx="3193">
                  <c:v>2.4559999999999977</c:v>
                </c:pt>
                <c:pt idx="3194">
                  <c:v>2.4559999999999977</c:v>
                </c:pt>
                <c:pt idx="3195">
                  <c:v>2.4575999999999998</c:v>
                </c:pt>
                <c:pt idx="3196">
                  <c:v>2.4575999999999998</c:v>
                </c:pt>
                <c:pt idx="3197">
                  <c:v>2.4575999999999998</c:v>
                </c:pt>
                <c:pt idx="3198">
                  <c:v>2.4591999999999987</c:v>
                </c:pt>
                <c:pt idx="3199">
                  <c:v>2.4591999999999987</c:v>
                </c:pt>
                <c:pt idx="3200">
                  <c:v>2.4608000000000003</c:v>
                </c:pt>
                <c:pt idx="3201">
                  <c:v>2.4608000000000003</c:v>
                </c:pt>
                <c:pt idx="3202">
                  <c:v>2.4623999999999997</c:v>
                </c:pt>
                <c:pt idx="3203">
                  <c:v>2.4623999999999997</c:v>
                </c:pt>
                <c:pt idx="3204">
                  <c:v>2.4640000000000004</c:v>
                </c:pt>
                <c:pt idx="3205">
                  <c:v>2.4640000000000004</c:v>
                </c:pt>
                <c:pt idx="3206">
                  <c:v>2.4655999999999998</c:v>
                </c:pt>
                <c:pt idx="3207">
                  <c:v>2.4655999999999998</c:v>
                </c:pt>
                <c:pt idx="3208">
                  <c:v>2.4672000000000001</c:v>
                </c:pt>
                <c:pt idx="3209">
                  <c:v>2.4672000000000001</c:v>
                </c:pt>
                <c:pt idx="3210">
                  <c:v>2.4687999999999999</c:v>
                </c:pt>
                <c:pt idx="3211">
                  <c:v>2.4687999999999999</c:v>
                </c:pt>
                <c:pt idx="3212">
                  <c:v>2.4703999999999997</c:v>
                </c:pt>
                <c:pt idx="3213">
                  <c:v>2.4703999999999997</c:v>
                </c:pt>
                <c:pt idx="3214">
                  <c:v>2.4719999999999978</c:v>
                </c:pt>
                <c:pt idx="3215">
                  <c:v>2.4719999999999978</c:v>
                </c:pt>
                <c:pt idx="3216">
                  <c:v>2.4735999999999998</c:v>
                </c:pt>
                <c:pt idx="3217">
                  <c:v>2.4735999999999998</c:v>
                </c:pt>
                <c:pt idx="3218">
                  <c:v>2.4751999999999987</c:v>
                </c:pt>
                <c:pt idx="3219">
                  <c:v>2.4751999999999987</c:v>
                </c:pt>
                <c:pt idx="3220">
                  <c:v>2.4751999999999987</c:v>
                </c:pt>
                <c:pt idx="3221">
                  <c:v>2.4767999999999981</c:v>
                </c:pt>
                <c:pt idx="3222">
                  <c:v>2.4767999999999981</c:v>
                </c:pt>
                <c:pt idx="3223">
                  <c:v>2.4783999999999997</c:v>
                </c:pt>
                <c:pt idx="3224">
                  <c:v>2.4783999999999997</c:v>
                </c:pt>
                <c:pt idx="3225">
                  <c:v>2.4800000000000004</c:v>
                </c:pt>
                <c:pt idx="3226">
                  <c:v>2.4800000000000004</c:v>
                </c:pt>
                <c:pt idx="3227">
                  <c:v>2.4816000000000003</c:v>
                </c:pt>
                <c:pt idx="3228">
                  <c:v>2.4816000000000003</c:v>
                </c:pt>
                <c:pt idx="3229">
                  <c:v>2.4832000000000001</c:v>
                </c:pt>
                <c:pt idx="3230">
                  <c:v>2.4832000000000001</c:v>
                </c:pt>
                <c:pt idx="3231">
                  <c:v>2.4847999999999999</c:v>
                </c:pt>
                <c:pt idx="3232">
                  <c:v>2.4847999999999999</c:v>
                </c:pt>
                <c:pt idx="3233">
                  <c:v>2.4863999999999997</c:v>
                </c:pt>
                <c:pt idx="3234">
                  <c:v>2.4863999999999997</c:v>
                </c:pt>
                <c:pt idx="3235">
                  <c:v>2.488</c:v>
                </c:pt>
                <c:pt idx="3236">
                  <c:v>2.488</c:v>
                </c:pt>
                <c:pt idx="3237">
                  <c:v>2.4896000000000003</c:v>
                </c:pt>
                <c:pt idx="3238">
                  <c:v>2.4896000000000003</c:v>
                </c:pt>
                <c:pt idx="3239">
                  <c:v>2.4911999999999987</c:v>
                </c:pt>
                <c:pt idx="3240">
                  <c:v>2.4911999999999987</c:v>
                </c:pt>
                <c:pt idx="3241">
                  <c:v>2.4927999999999981</c:v>
                </c:pt>
                <c:pt idx="3242">
                  <c:v>2.4927999999999981</c:v>
                </c:pt>
                <c:pt idx="3243">
                  <c:v>2.4943999999999997</c:v>
                </c:pt>
                <c:pt idx="3244">
                  <c:v>2.4943999999999997</c:v>
                </c:pt>
                <c:pt idx="3245">
                  <c:v>2.4959999999999987</c:v>
                </c:pt>
                <c:pt idx="3246">
                  <c:v>2.4959999999999987</c:v>
                </c:pt>
                <c:pt idx="3247">
                  <c:v>2.4976000000000003</c:v>
                </c:pt>
                <c:pt idx="3248">
                  <c:v>2.4976000000000003</c:v>
                </c:pt>
                <c:pt idx="3249">
                  <c:v>2.4991999999999988</c:v>
                </c:pt>
                <c:pt idx="3250">
                  <c:v>2.4991999999999988</c:v>
                </c:pt>
                <c:pt idx="3251">
                  <c:v>2.5007999999999999</c:v>
                </c:pt>
                <c:pt idx="3252">
                  <c:v>2.5007999999999999</c:v>
                </c:pt>
                <c:pt idx="3253">
                  <c:v>2.5007999999999999</c:v>
                </c:pt>
                <c:pt idx="3254">
                  <c:v>2.5023999999999997</c:v>
                </c:pt>
                <c:pt idx="3255">
                  <c:v>2.5023999999999997</c:v>
                </c:pt>
                <c:pt idx="3256">
                  <c:v>2.504</c:v>
                </c:pt>
                <c:pt idx="3257">
                  <c:v>2.504</c:v>
                </c:pt>
                <c:pt idx="3258">
                  <c:v>2.5056000000000003</c:v>
                </c:pt>
                <c:pt idx="3259">
                  <c:v>2.5056000000000003</c:v>
                </c:pt>
                <c:pt idx="3260">
                  <c:v>2.5072000000000001</c:v>
                </c:pt>
                <c:pt idx="3261">
                  <c:v>2.5072000000000001</c:v>
                </c:pt>
                <c:pt idx="3262">
                  <c:v>2.5088000000000004</c:v>
                </c:pt>
                <c:pt idx="3263">
                  <c:v>2.5088000000000004</c:v>
                </c:pt>
                <c:pt idx="3264">
                  <c:v>2.5103999999999997</c:v>
                </c:pt>
                <c:pt idx="3265">
                  <c:v>2.5103999999999997</c:v>
                </c:pt>
                <c:pt idx="3266">
                  <c:v>2.5119999999999987</c:v>
                </c:pt>
                <c:pt idx="3267">
                  <c:v>2.5119999999999987</c:v>
                </c:pt>
                <c:pt idx="3268">
                  <c:v>2.5136000000000003</c:v>
                </c:pt>
                <c:pt idx="3269">
                  <c:v>2.5136000000000003</c:v>
                </c:pt>
                <c:pt idx="3270">
                  <c:v>2.5151999999999997</c:v>
                </c:pt>
                <c:pt idx="3271">
                  <c:v>2.5151999999999997</c:v>
                </c:pt>
                <c:pt idx="3272">
                  <c:v>2.5167999999999977</c:v>
                </c:pt>
                <c:pt idx="3273">
                  <c:v>2.5167999999999977</c:v>
                </c:pt>
                <c:pt idx="3274">
                  <c:v>2.5183999999999997</c:v>
                </c:pt>
                <c:pt idx="3275">
                  <c:v>2.5183999999999997</c:v>
                </c:pt>
                <c:pt idx="3276">
                  <c:v>2.52</c:v>
                </c:pt>
                <c:pt idx="3277">
                  <c:v>2.52</c:v>
                </c:pt>
                <c:pt idx="3278">
                  <c:v>2.52</c:v>
                </c:pt>
                <c:pt idx="3279">
                  <c:v>2.5216000000000003</c:v>
                </c:pt>
                <c:pt idx="3280">
                  <c:v>2.5216000000000003</c:v>
                </c:pt>
                <c:pt idx="3281">
                  <c:v>2.5232000000000001</c:v>
                </c:pt>
                <c:pt idx="3282">
                  <c:v>2.5232000000000001</c:v>
                </c:pt>
                <c:pt idx="3283">
                  <c:v>2.5248000000000004</c:v>
                </c:pt>
                <c:pt idx="3284">
                  <c:v>2.5248000000000004</c:v>
                </c:pt>
                <c:pt idx="3285">
                  <c:v>2.5263999999999998</c:v>
                </c:pt>
                <c:pt idx="3286">
                  <c:v>2.5263999999999998</c:v>
                </c:pt>
                <c:pt idx="3287">
                  <c:v>2.5280000000000005</c:v>
                </c:pt>
                <c:pt idx="3288">
                  <c:v>2.5280000000000005</c:v>
                </c:pt>
                <c:pt idx="3289">
                  <c:v>2.5296000000000003</c:v>
                </c:pt>
                <c:pt idx="3290">
                  <c:v>2.5296000000000003</c:v>
                </c:pt>
                <c:pt idx="3291">
                  <c:v>2.5311999999999997</c:v>
                </c:pt>
                <c:pt idx="3292">
                  <c:v>2.5311999999999997</c:v>
                </c:pt>
                <c:pt idx="3293">
                  <c:v>2.5327999999999977</c:v>
                </c:pt>
                <c:pt idx="3294">
                  <c:v>2.5327999999999977</c:v>
                </c:pt>
                <c:pt idx="3295">
                  <c:v>2.5343999999999998</c:v>
                </c:pt>
                <c:pt idx="3296">
                  <c:v>2.5343999999999998</c:v>
                </c:pt>
                <c:pt idx="3297">
                  <c:v>2.5359999999999987</c:v>
                </c:pt>
                <c:pt idx="3298">
                  <c:v>2.5359999999999987</c:v>
                </c:pt>
                <c:pt idx="3299">
                  <c:v>2.5376000000000003</c:v>
                </c:pt>
                <c:pt idx="3300">
                  <c:v>2.5376000000000003</c:v>
                </c:pt>
                <c:pt idx="3301">
                  <c:v>2.5391999999999997</c:v>
                </c:pt>
                <c:pt idx="3302">
                  <c:v>2.5391999999999997</c:v>
                </c:pt>
                <c:pt idx="3303">
                  <c:v>2.5391999999999997</c:v>
                </c:pt>
                <c:pt idx="3304">
                  <c:v>2.5408000000000004</c:v>
                </c:pt>
                <c:pt idx="3305">
                  <c:v>2.5408000000000004</c:v>
                </c:pt>
                <c:pt idx="3306">
                  <c:v>2.5423999999999998</c:v>
                </c:pt>
                <c:pt idx="3307">
                  <c:v>2.5423999999999998</c:v>
                </c:pt>
                <c:pt idx="3308">
                  <c:v>2.5440000000000005</c:v>
                </c:pt>
                <c:pt idx="3309">
                  <c:v>2.5440000000000005</c:v>
                </c:pt>
                <c:pt idx="3310">
                  <c:v>2.5456000000000003</c:v>
                </c:pt>
                <c:pt idx="3311">
                  <c:v>2.5456000000000003</c:v>
                </c:pt>
                <c:pt idx="3312">
                  <c:v>2.5472000000000001</c:v>
                </c:pt>
                <c:pt idx="3313">
                  <c:v>2.5472000000000001</c:v>
                </c:pt>
                <c:pt idx="3314">
                  <c:v>2.5488</c:v>
                </c:pt>
                <c:pt idx="3315">
                  <c:v>2.5488</c:v>
                </c:pt>
                <c:pt idx="3316">
                  <c:v>2.5503999999999998</c:v>
                </c:pt>
                <c:pt idx="3317">
                  <c:v>2.5503999999999998</c:v>
                </c:pt>
                <c:pt idx="3318">
                  <c:v>2.5519999999999987</c:v>
                </c:pt>
                <c:pt idx="3319">
                  <c:v>2.5519999999999987</c:v>
                </c:pt>
                <c:pt idx="3320">
                  <c:v>2.5536000000000003</c:v>
                </c:pt>
                <c:pt idx="3321">
                  <c:v>2.5536000000000003</c:v>
                </c:pt>
                <c:pt idx="3322">
                  <c:v>2.5551999999999997</c:v>
                </c:pt>
                <c:pt idx="3323">
                  <c:v>2.5551999999999997</c:v>
                </c:pt>
                <c:pt idx="3324">
                  <c:v>2.5567999999999982</c:v>
                </c:pt>
                <c:pt idx="3325">
                  <c:v>2.5567999999999982</c:v>
                </c:pt>
                <c:pt idx="3326">
                  <c:v>2.5567999999999982</c:v>
                </c:pt>
                <c:pt idx="3327">
                  <c:v>2.5583999999999998</c:v>
                </c:pt>
                <c:pt idx="3328">
                  <c:v>2.5583999999999998</c:v>
                </c:pt>
                <c:pt idx="3329">
                  <c:v>2.5600000000000005</c:v>
                </c:pt>
                <c:pt idx="3330">
                  <c:v>2.5600000000000005</c:v>
                </c:pt>
                <c:pt idx="3331">
                  <c:v>2.5616000000000003</c:v>
                </c:pt>
                <c:pt idx="3332">
                  <c:v>2.5616000000000003</c:v>
                </c:pt>
                <c:pt idx="3333">
                  <c:v>2.5632000000000001</c:v>
                </c:pt>
                <c:pt idx="3334">
                  <c:v>2.5632000000000001</c:v>
                </c:pt>
                <c:pt idx="3335">
                  <c:v>2.5648</c:v>
                </c:pt>
                <c:pt idx="3336">
                  <c:v>2.5648</c:v>
                </c:pt>
                <c:pt idx="3337">
                  <c:v>2.5663999999999998</c:v>
                </c:pt>
                <c:pt idx="3338">
                  <c:v>2.5663999999999998</c:v>
                </c:pt>
                <c:pt idx="3339">
                  <c:v>2.5680000000000001</c:v>
                </c:pt>
                <c:pt idx="3340">
                  <c:v>2.5680000000000001</c:v>
                </c:pt>
                <c:pt idx="3341">
                  <c:v>2.5696000000000003</c:v>
                </c:pt>
                <c:pt idx="3342">
                  <c:v>2.5696000000000003</c:v>
                </c:pt>
                <c:pt idx="3343">
                  <c:v>2.5711999999999997</c:v>
                </c:pt>
                <c:pt idx="3344">
                  <c:v>2.5711999999999997</c:v>
                </c:pt>
                <c:pt idx="3345">
                  <c:v>2.5727999999999982</c:v>
                </c:pt>
                <c:pt idx="3346">
                  <c:v>2.5727999999999982</c:v>
                </c:pt>
                <c:pt idx="3347">
                  <c:v>2.5743999999999998</c:v>
                </c:pt>
                <c:pt idx="3348">
                  <c:v>2.5743999999999998</c:v>
                </c:pt>
                <c:pt idx="3349">
                  <c:v>2.5759999999999987</c:v>
                </c:pt>
                <c:pt idx="3350">
                  <c:v>2.5759999999999987</c:v>
                </c:pt>
                <c:pt idx="3351">
                  <c:v>2.5759999999999987</c:v>
                </c:pt>
                <c:pt idx="3352">
                  <c:v>2.5776000000000003</c:v>
                </c:pt>
                <c:pt idx="3353">
                  <c:v>2.5776000000000003</c:v>
                </c:pt>
                <c:pt idx="3354">
                  <c:v>2.5791999999999997</c:v>
                </c:pt>
                <c:pt idx="3355">
                  <c:v>2.5791999999999997</c:v>
                </c:pt>
                <c:pt idx="3356">
                  <c:v>2.5808</c:v>
                </c:pt>
                <c:pt idx="3357">
                  <c:v>2.5808</c:v>
                </c:pt>
                <c:pt idx="3358">
                  <c:v>2.5824000000000003</c:v>
                </c:pt>
                <c:pt idx="3359">
                  <c:v>2.5824000000000003</c:v>
                </c:pt>
                <c:pt idx="3360">
                  <c:v>2.5840000000000001</c:v>
                </c:pt>
                <c:pt idx="3361">
                  <c:v>2.5840000000000001</c:v>
                </c:pt>
                <c:pt idx="3362">
                  <c:v>2.5856000000000003</c:v>
                </c:pt>
                <c:pt idx="3363">
                  <c:v>2.5856000000000003</c:v>
                </c:pt>
                <c:pt idx="3364">
                  <c:v>2.5872000000000002</c:v>
                </c:pt>
                <c:pt idx="3365">
                  <c:v>2.5872000000000002</c:v>
                </c:pt>
                <c:pt idx="3366">
                  <c:v>2.5888000000000004</c:v>
                </c:pt>
                <c:pt idx="3367">
                  <c:v>2.5888000000000004</c:v>
                </c:pt>
                <c:pt idx="3368">
                  <c:v>2.5904000000000003</c:v>
                </c:pt>
                <c:pt idx="3369">
                  <c:v>2.5904000000000003</c:v>
                </c:pt>
                <c:pt idx="3370">
                  <c:v>2.5919999999999987</c:v>
                </c:pt>
                <c:pt idx="3371">
                  <c:v>2.5919999999999987</c:v>
                </c:pt>
                <c:pt idx="3372">
                  <c:v>2.5936000000000003</c:v>
                </c:pt>
                <c:pt idx="3373">
                  <c:v>2.5936000000000003</c:v>
                </c:pt>
                <c:pt idx="3374">
                  <c:v>2.5951999999999997</c:v>
                </c:pt>
                <c:pt idx="3375">
                  <c:v>2.5951999999999997</c:v>
                </c:pt>
                <c:pt idx="3376">
                  <c:v>2.5951999999999997</c:v>
                </c:pt>
                <c:pt idx="3377">
                  <c:v>2.5967999999999987</c:v>
                </c:pt>
                <c:pt idx="3378">
                  <c:v>2.5967999999999987</c:v>
                </c:pt>
                <c:pt idx="3379">
                  <c:v>2.5984000000000003</c:v>
                </c:pt>
                <c:pt idx="3380">
                  <c:v>2.5984000000000003</c:v>
                </c:pt>
                <c:pt idx="3381">
                  <c:v>2.6</c:v>
                </c:pt>
                <c:pt idx="3382">
                  <c:v>2.6</c:v>
                </c:pt>
                <c:pt idx="3383">
                  <c:v>2.6015999999999999</c:v>
                </c:pt>
                <c:pt idx="3384">
                  <c:v>2.6015999999999999</c:v>
                </c:pt>
                <c:pt idx="3385">
                  <c:v>2.6032000000000002</c:v>
                </c:pt>
                <c:pt idx="3386">
                  <c:v>2.6032000000000002</c:v>
                </c:pt>
                <c:pt idx="3387">
                  <c:v>2.6048</c:v>
                </c:pt>
                <c:pt idx="3388">
                  <c:v>2.6048</c:v>
                </c:pt>
                <c:pt idx="3389">
                  <c:v>2.6064000000000003</c:v>
                </c:pt>
                <c:pt idx="3390">
                  <c:v>2.6064000000000003</c:v>
                </c:pt>
                <c:pt idx="3391">
                  <c:v>2.6080000000000001</c:v>
                </c:pt>
                <c:pt idx="3392">
                  <c:v>2.6080000000000001</c:v>
                </c:pt>
                <c:pt idx="3393">
                  <c:v>2.6096000000000004</c:v>
                </c:pt>
                <c:pt idx="3394">
                  <c:v>2.6096000000000004</c:v>
                </c:pt>
                <c:pt idx="3395">
                  <c:v>2.6111999999999997</c:v>
                </c:pt>
                <c:pt idx="3396">
                  <c:v>2.6111999999999997</c:v>
                </c:pt>
                <c:pt idx="3397">
                  <c:v>2.6127999999999987</c:v>
                </c:pt>
                <c:pt idx="3398">
                  <c:v>2.6127999999999987</c:v>
                </c:pt>
                <c:pt idx="3399">
                  <c:v>2.6127999999999987</c:v>
                </c:pt>
                <c:pt idx="3400">
                  <c:v>2.6143999999999998</c:v>
                </c:pt>
                <c:pt idx="3401">
                  <c:v>2.6143999999999998</c:v>
                </c:pt>
                <c:pt idx="3402">
                  <c:v>2.6159999999999997</c:v>
                </c:pt>
                <c:pt idx="3403">
                  <c:v>2.6159999999999997</c:v>
                </c:pt>
                <c:pt idx="3404">
                  <c:v>2.6175999999999999</c:v>
                </c:pt>
                <c:pt idx="3405">
                  <c:v>2.6175999999999999</c:v>
                </c:pt>
                <c:pt idx="3406">
                  <c:v>2.6191999999999998</c:v>
                </c:pt>
                <c:pt idx="3407">
                  <c:v>2.6191999999999998</c:v>
                </c:pt>
                <c:pt idx="3408">
                  <c:v>2.6208</c:v>
                </c:pt>
                <c:pt idx="3409">
                  <c:v>2.6208</c:v>
                </c:pt>
                <c:pt idx="3410">
                  <c:v>2.6224000000000003</c:v>
                </c:pt>
                <c:pt idx="3411">
                  <c:v>2.6224000000000003</c:v>
                </c:pt>
                <c:pt idx="3412">
                  <c:v>2.6240000000000001</c:v>
                </c:pt>
                <c:pt idx="3413">
                  <c:v>2.6240000000000001</c:v>
                </c:pt>
                <c:pt idx="3414">
                  <c:v>2.6256000000000004</c:v>
                </c:pt>
                <c:pt idx="3415">
                  <c:v>2.6256000000000004</c:v>
                </c:pt>
                <c:pt idx="3416">
                  <c:v>2.6272000000000002</c:v>
                </c:pt>
                <c:pt idx="3417">
                  <c:v>2.6272000000000002</c:v>
                </c:pt>
                <c:pt idx="3418">
                  <c:v>2.6288</c:v>
                </c:pt>
                <c:pt idx="3419">
                  <c:v>2.6288</c:v>
                </c:pt>
                <c:pt idx="3420">
                  <c:v>2.6303999999999998</c:v>
                </c:pt>
                <c:pt idx="3421">
                  <c:v>2.6303999999999998</c:v>
                </c:pt>
                <c:pt idx="3422">
                  <c:v>2.6319999999999997</c:v>
                </c:pt>
                <c:pt idx="3423">
                  <c:v>2.6319999999999997</c:v>
                </c:pt>
                <c:pt idx="3424">
                  <c:v>2.6319999999999997</c:v>
                </c:pt>
                <c:pt idx="3425">
                  <c:v>2.6335999999999999</c:v>
                </c:pt>
                <c:pt idx="3426">
                  <c:v>2.6335999999999999</c:v>
                </c:pt>
                <c:pt idx="3427">
                  <c:v>2.6351999999999998</c:v>
                </c:pt>
                <c:pt idx="3428">
                  <c:v>2.6351999999999998</c:v>
                </c:pt>
                <c:pt idx="3429">
                  <c:v>2.6367999999999987</c:v>
                </c:pt>
                <c:pt idx="3430">
                  <c:v>2.6367999999999987</c:v>
                </c:pt>
                <c:pt idx="3431">
                  <c:v>2.6384000000000003</c:v>
                </c:pt>
                <c:pt idx="3432">
                  <c:v>2.6384000000000003</c:v>
                </c:pt>
                <c:pt idx="3433">
                  <c:v>2.64</c:v>
                </c:pt>
                <c:pt idx="3434">
                  <c:v>2.64</c:v>
                </c:pt>
                <c:pt idx="3435">
                  <c:v>2.6416000000000004</c:v>
                </c:pt>
                <c:pt idx="3436">
                  <c:v>2.6416000000000004</c:v>
                </c:pt>
                <c:pt idx="3437">
                  <c:v>2.6432000000000002</c:v>
                </c:pt>
                <c:pt idx="3438">
                  <c:v>2.6432000000000002</c:v>
                </c:pt>
                <c:pt idx="3439">
                  <c:v>2.6448</c:v>
                </c:pt>
                <c:pt idx="3440">
                  <c:v>2.6448</c:v>
                </c:pt>
                <c:pt idx="3441">
                  <c:v>2.6463999999999999</c:v>
                </c:pt>
                <c:pt idx="3442">
                  <c:v>2.6463999999999999</c:v>
                </c:pt>
                <c:pt idx="3443">
                  <c:v>2.6480000000000001</c:v>
                </c:pt>
                <c:pt idx="3444">
                  <c:v>2.6480000000000001</c:v>
                </c:pt>
                <c:pt idx="3445">
                  <c:v>2.6496</c:v>
                </c:pt>
                <c:pt idx="3446">
                  <c:v>2.6496</c:v>
                </c:pt>
                <c:pt idx="3447">
                  <c:v>2.6511999999999998</c:v>
                </c:pt>
                <c:pt idx="3448">
                  <c:v>2.6511999999999998</c:v>
                </c:pt>
                <c:pt idx="3449">
                  <c:v>2.6511999999999998</c:v>
                </c:pt>
                <c:pt idx="3450">
                  <c:v>2.6527999999999987</c:v>
                </c:pt>
                <c:pt idx="3451">
                  <c:v>2.6527999999999987</c:v>
                </c:pt>
                <c:pt idx="3452">
                  <c:v>2.6544000000000003</c:v>
                </c:pt>
                <c:pt idx="3453">
                  <c:v>2.6544000000000003</c:v>
                </c:pt>
                <c:pt idx="3454">
                  <c:v>2.6559999999999997</c:v>
                </c:pt>
                <c:pt idx="3455">
                  <c:v>2.6559999999999997</c:v>
                </c:pt>
                <c:pt idx="3456">
                  <c:v>2.6576000000000004</c:v>
                </c:pt>
                <c:pt idx="3457">
                  <c:v>2.6576000000000004</c:v>
                </c:pt>
                <c:pt idx="3458">
                  <c:v>2.6591999999999998</c:v>
                </c:pt>
                <c:pt idx="3459">
                  <c:v>2.6591999999999998</c:v>
                </c:pt>
                <c:pt idx="3460">
                  <c:v>2.6608000000000001</c:v>
                </c:pt>
                <c:pt idx="3461">
                  <c:v>2.6608000000000001</c:v>
                </c:pt>
                <c:pt idx="3462">
                  <c:v>2.6623999999999999</c:v>
                </c:pt>
                <c:pt idx="3463">
                  <c:v>2.6623999999999999</c:v>
                </c:pt>
                <c:pt idx="3464">
                  <c:v>2.6640000000000001</c:v>
                </c:pt>
                <c:pt idx="3465">
                  <c:v>2.6640000000000001</c:v>
                </c:pt>
                <c:pt idx="3466">
                  <c:v>2.6656</c:v>
                </c:pt>
                <c:pt idx="3467">
                  <c:v>2.6656</c:v>
                </c:pt>
                <c:pt idx="3468">
                  <c:v>2.6672000000000002</c:v>
                </c:pt>
                <c:pt idx="3469">
                  <c:v>2.6672000000000002</c:v>
                </c:pt>
                <c:pt idx="3470">
                  <c:v>2.6688000000000001</c:v>
                </c:pt>
                <c:pt idx="3471">
                  <c:v>2.6688000000000001</c:v>
                </c:pt>
                <c:pt idx="3472">
                  <c:v>2.6704000000000003</c:v>
                </c:pt>
                <c:pt idx="3473">
                  <c:v>2.6704000000000003</c:v>
                </c:pt>
                <c:pt idx="3474">
                  <c:v>2.6704000000000003</c:v>
                </c:pt>
                <c:pt idx="3475">
                  <c:v>2.6719999999999997</c:v>
                </c:pt>
                <c:pt idx="3476">
                  <c:v>2.6719999999999997</c:v>
                </c:pt>
                <c:pt idx="3477">
                  <c:v>2.6736000000000004</c:v>
                </c:pt>
                <c:pt idx="3478">
                  <c:v>2.6736000000000004</c:v>
                </c:pt>
                <c:pt idx="3479">
                  <c:v>2.6751999999999998</c:v>
                </c:pt>
                <c:pt idx="3480">
                  <c:v>2.6751999999999998</c:v>
                </c:pt>
                <c:pt idx="3481">
                  <c:v>2.6767999999999987</c:v>
                </c:pt>
                <c:pt idx="3482">
                  <c:v>2.6767999999999987</c:v>
                </c:pt>
                <c:pt idx="3483">
                  <c:v>2.6783999999999999</c:v>
                </c:pt>
                <c:pt idx="3484">
                  <c:v>2.6783999999999999</c:v>
                </c:pt>
                <c:pt idx="3485">
                  <c:v>2.68</c:v>
                </c:pt>
                <c:pt idx="3486">
                  <c:v>2.68</c:v>
                </c:pt>
                <c:pt idx="3487">
                  <c:v>2.6816</c:v>
                </c:pt>
                <c:pt idx="3488">
                  <c:v>2.6816</c:v>
                </c:pt>
                <c:pt idx="3489">
                  <c:v>2.6832000000000011</c:v>
                </c:pt>
                <c:pt idx="3490">
                  <c:v>2.6832000000000011</c:v>
                </c:pt>
                <c:pt idx="3491">
                  <c:v>2.6848000000000001</c:v>
                </c:pt>
                <c:pt idx="3492">
                  <c:v>2.6848000000000001</c:v>
                </c:pt>
                <c:pt idx="3493">
                  <c:v>2.6864000000000003</c:v>
                </c:pt>
                <c:pt idx="3494">
                  <c:v>2.6864000000000003</c:v>
                </c:pt>
                <c:pt idx="3495">
                  <c:v>2.6880000000000002</c:v>
                </c:pt>
                <c:pt idx="3496">
                  <c:v>2.6880000000000002</c:v>
                </c:pt>
                <c:pt idx="3497">
                  <c:v>2.6880000000000002</c:v>
                </c:pt>
                <c:pt idx="3498">
                  <c:v>2.6896000000000004</c:v>
                </c:pt>
                <c:pt idx="3499">
                  <c:v>2.6896000000000004</c:v>
                </c:pt>
                <c:pt idx="3500">
                  <c:v>2.6912000000000003</c:v>
                </c:pt>
                <c:pt idx="3501">
                  <c:v>2.6912000000000003</c:v>
                </c:pt>
                <c:pt idx="3502">
                  <c:v>2.6927999999999988</c:v>
                </c:pt>
                <c:pt idx="3503">
                  <c:v>2.6927999999999988</c:v>
                </c:pt>
                <c:pt idx="3504">
                  <c:v>2.6943999999999999</c:v>
                </c:pt>
                <c:pt idx="3505">
                  <c:v>2.6943999999999999</c:v>
                </c:pt>
                <c:pt idx="3506">
                  <c:v>2.6959999999999997</c:v>
                </c:pt>
                <c:pt idx="3507">
                  <c:v>2.6959999999999997</c:v>
                </c:pt>
                <c:pt idx="3508">
                  <c:v>2.6976</c:v>
                </c:pt>
                <c:pt idx="3509">
                  <c:v>2.6976</c:v>
                </c:pt>
                <c:pt idx="3510">
                  <c:v>2.6992000000000003</c:v>
                </c:pt>
                <c:pt idx="3511">
                  <c:v>2.6992000000000003</c:v>
                </c:pt>
                <c:pt idx="3512">
                  <c:v>2.7008000000000001</c:v>
                </c:pt>
                <c:pt idx="3513">
                  <c:v>2.7008000000000001</c:v>
                </c:pt>
                <c:pt idx="3514">
                  <c:v>2.7024000000000004</c:v>
                </c:pt>
                <c:pt idx="3515">
                  <c:v>2.7024000000000004</c:v>
                </c:pt>
                <c:pt idx="3516">
                  <c:v>2.7040000000000002</c:v>
                </c:pt>
                <c:pt idx="3517">
                  <c:v>2.7040000000000002</c:v>
                </c:pt>
                <c:pt idx="3518">
                  <c:v>2.7056000000000004</c:v>
                </c:pt>
                <c:pt idx="3519">
                  <c:v>2.7056000000000004</c:v>
                </c:pt>
                <c:pt idx="3520">
                  <c:v>2.7072000000000012</c:v>
                </c:pt>
                <c:pt idx="3521">
                  <c:v>2.7072000000000012</c:v>
                </c:pt>
                <c:pt idx="3522">
                  <c:v>2.7072000000000012</c:v>
                </c:pt>
                <c:pt idx="3523">
                  <c:v>2.7088000000000001</c:v>
                </c:pt>
                <c:pt idx="3524">
                  <c:v>2.7088000000000001</c:v>
                </c:pt>
                <c:pt idx="3525">
                  <c:v>2.7103999999999999</c:v>
                </c:pt>
                <c:pt idx="3526">
                  <c:v>2.7103999999999999</c:v>
                </c:pt>
                <c:pt idx="3527">
                  <c:v>2.7119999999999997</c:v>
                </c:pt>
                <c:pt idx="3528">
                  <c:v>2.7119999999999997</c:v>
                </c:pt>
                <c:pt idx="3529">
                  <c:v>2.7136</c:v>
                </c:pt>
                <c:pt idx="3530">
                  <c:v>2.7136</c:v>
                </c:pt>
                <c:pt idx="3531">
                  <c:v>2.7152000000000003</c:v>
                </c:pt>
                <c:pt idx="3532">
                  <c:v>2.7152000000000003</c:v>
                </c:pt>
                <c:pt idx="3533">
                  <c:v>2.7167999999999997</c:v>
                </c:pt>
                <c:pt idx="3534">
                  <c:v>2.7167999999999997</c:v>
                </c:pt>
                <c:pt idx="3535">
                  <c:v>2.7184000000000004</c:v>
                </c:pt>
                <c:pt idx="3536">
                  <c:v>2.7184000000000004</c:v>
                </c:pt>
                <c:pt idx="3537">
                  <c:v>2.72</c:v>
                </c:pt>
                <c:pt idx="3538">
                  <c:v>2.72</c:v>
                </c:pt>
                <c:pt idx="3539">
                  <c:v>2.7216000000000005</c:v>
                </c:pt>
                <c:pt idx="3540">
                  <c:v>2.7216000000000005</c:v>
                </c:pt>
                <c:pt idx="3541">
                  <c:v>2.7232000000000012</c:v>
                </c:pt>
                <c:pt idx="3542">
                  <c:v>2.7232000000000012</c:v>
                </c:pt>
                <c:pt idx="3543">
                  <c:v>2.7248000000000001</c:v>
                </c:pt>
                <c:pt idx="3544">
                  <c:v>2.7248000000000001</c:v>
                </c:pt>
                <c:pt idx="3545">
                  <c:v>2.7263999999999999</c:v>
                </c:pt>
                <c:pt idx="3546">
                  <c:v>2.7263999999999999</c:v>
                </c:pt>
                <c:pt idx="3547">
                  <c:v>2.7263999999999999</c:v>
                </c:pt>
                <c:pt idx="3548">
                  <c:v>2.7280000000000002</c:v>
                </c:pt>
                <c:pt idx="3549">
                  <c:v>2.7280000000000002</c:v>
                </c:pt>
                <c:pt idx="3550">
                  <c:v>2.7296</c:v>
                </c:pt>
                <c:pt idx="3551">
                  <c:v>2.7296</c:v>
                </c:pt>
                <c:pt idx="3552">
                  <c:v>2.7312000000000003</c:v>
                </c:pt>
                <c:pt idx="3553">
                  <c:v>2.7312000000000003</c:v>
                </c:pt>
                <c:pt idx="3554">
                  <c:v>2.7327999999999997</c:v>
                </c:pt>
                <c:pt idx="3555">
                  <c:v>2.7327999999999997</c:v>
                </c:pt>
                <c:pt idx="3556">
                  <c:v>2.7344000000000004</c:v>
                </c:pt>
                <c:pt idx="3557">
                  <c:v>2.7344000000000004</c:v>
                </c:pt>
                <c:pt idx="3558">
                  <c:v>2.7359999999999998</c:v>
                </c:pt>
                <c:pt idx="3559">
                  <c:v>2.7359999999999998</c:v>
                </c:pt>
                <c:pt idx="3560">
                  <c:v>2.7376000000000005</c:v>
                </c:pt>
                <c:pt idx="3561">
                  <c:v>2.7376000000000005</c:v>
                </c:pt>
                <c:pt idx="3562">
                  <c:v>2.7392000000000003</c:v>
                </c:pt>
                <c:pt idx="3563">
                  <c:v>2.7392000000000003</c:v>
                </c:pt>
                <c:pt idx="3564">
                  <c:v>2.7408000000000001</c:v>
                </c:pt>
                <c:pt idx="3565">
                  <c:v>2.7408000000000001</c:v>
                </c:pt>
                <c:pt idx="3566">
                  <c:v>2.7423999999999999</c:v>
                </c:pt>
                <c:pt idx="3567">
                  <c:v>2.7423999999999999</c:v>
                </c:pt>
                <c:pt idx="3568">
                  <c:v>2.7440000000000002</c:v>
                </c:pt>
                <c:pt idx="3569">
                  <c:v>2.7440000000000002</c:v>
                </c:pt>
                <c:pt idx="3570">
                  <c:v>2.7456</c:v>
                </c:pt>
                <c:pt idx="3571">
                  <c:v>2.7456</c:v>
                </c:pt>
                <c:pt idx="3572">
                  <c:v>2.7456</c:v>
                </c:pt>
                <c:pt idx="3573">
                  <c:v>2.7472000000000012</c:v>
                </c:pt>
                <c:pt idx="3574">
                  <c:v>2.7472000000000012</c:v>
                </c:pt>
                <c:pt idx="3575">
                  <c:v>2.7488000000000001</c:v>
                </c:pt>
                <c:pt idx="3576">
                  <c:v>2.7488000000000001</c:v>
                </c:pt>
                <c:pt idx="3577">
                  <c:v>2.7504000000000004</c:v>
                </c:pt>
                <c:pt idx="3578">
                  <c:v>2.7504000000000004</c:v>
                </c:pt>
                <c:pt idx="3579">
                  <c:v>2.7519999999999998</c:v>
                </c:pt>
                <c:pt idx="3580">
                  <c:v>2.7519999999999998</c:v>
                </c:pt>
                <c:pt idx="3581">
                  <c:v>2.7536000000000005</c:v>
                </c:pt>
                <c:pt idx="3582">
                  <c:v>2.7536000000000005</c:v>
                </c:pt>
                <c:pt idx="3583">
                  <c:v>2.7552000000000003</c:v>
                </c:pt>
                <c:pt idx="3584">
                  <c:v>2.7552000000000003</c:v>
                </c:pt>
                <c:pt idx="3585">
                  <c:v>2.7567999999999997</c:v>
                </c:pt>
                <c:pt idx="3586">
                  <c:v>2.7567999999999997</c:v>
                </c:pt>
                <c:pt idx="3587">
                  <c:v>2.7584</c:v>
                </c:pt>
                <c:pt idx="3588">
                  <c:v>2.7584</c:v>
                </c:pt>
                <c:pt idx="3589">
                  <c:v>2.7600000000000002</c:v>
                </c:pt>
                <c:pt idx="3590">
                  <c:v>2.7600000000000002</c:v>
                </c:pt>
                <c:pt idx="3591">
                  <c:v>2.7616000000000001</c:v>
                </c:pt>
                <c:pt idx="3592">
                  <c:v>2.7616000000000001</c:v>
                </c:pt>
                <c:pt idx="3593">
                  <c:v>2.7632000000000012</c:v>
                </c:pt>
                <c:pt idx="3594">
                  <c:v>2.7632000000000012</c:v>
                </c:pt>
                <c:pt idx="3595">
                  <c:v>2.7648000000000001</c:v>
                </c:pt>
                <c:pt idx="3596">
                  <c:v>2.7648000000000001</c:v>
                </c:pt>
                <c:pt idx="3597">
                  <c:v>2.7664000000000004</c:v>
                </c:pt>
                <c:pt idx="3598">
                  <c:v>2.7664000000000004</c:v>
                </c:pt>
                <c:pt idx="3599">
                  <c:v>2.7680000000000002</c:v>
                </c:pt>
                <c:pt idx="3600">
                  <c:v>2.7680000000000002</c:v>
                </c:pt>
                <c:pt idx="3601">
                  <c:v>2.7696000000000005</c:v>
                </c:pt>
                <c:pt idx="3602">
                  <c:v>2.7696000000000005</c:v>
                </c:pt>
                <c:pt idx="3603">
                  <c:v>2.7696000000000005</c:v>
                </c:pt>
                <c:pt idx="3604">
                  <c:v>2.7712000000000003</c:v>
                </c:pt>
                <c:pt idx="3605">
                  <c:v>2.7712000000000003</c:v>
                </c:pt>
                <c:pt idx="3606">
                  <c:v>2.7727999999999997</c:v>
                </c:pt>
                <c:pt idx="3607">
                  <c:v>2.7727999999999997</c:v>
                </c:pt>
                <c:pt idx="3608">
                  <c:v>2.7744</c:v>
                </c:pt>
                <c:pt idx="3609">
                  <c:v>2.7744</c:v>
                </c:pt>
                <c:pt idx="3610">
                  <c:v>2.7759999999999998</c:v>
                </c:pt>
                <c:pt idx="3611">
                  <c:v>2.7759999999999998</c:v>
                </c:pt>
                <c:pt idx="3612">
                  <c:v>2.7776000000000001</c:v>
                </c:pt>
                <c:pt idx="3613">
                  <c:v>2.7776000000000001</c:v>
                </c:pt>
                <c:pt idx="3614">
                  <c:v>2.7792000000000003</c:v>
                </c:pt>
                <c:pt idx="3615">
                  <c:v>2.7792000000000003</c:v>
                </c:pt>
                <c:pt idx="3616">
                  <c:v>2.7808000000000002</c:v>
                </c:pt>
                <c:pt idx="3617">
                  <c:v>2.7808000000000002</c:v>
                </c:pt>
                <c:pt idx="3618">
                  <c:v>2.7824000000000004</c:v>
                </c:pt>
                <c:pt idx="3619">
                  <c:v>2.7824000000000004</c:v>
                </c:pt>
                <c:pt idx="3620">
                  <c:v>2.7840000000000011</c:v>
                </c:pt>
                <c:pt idx="3621">
                  <c:v>2.7840000000000011</c:v>
                </c:pt>
                <c:pt idx="3622">
                  <c:v>2.7856000000000005</c:v>
                </c:pt>
                <c:pt idx="3623">
                  <c:v>2.7856000000000005</c:v>
                </c:pt>
                <c:pt idx="3624">
                  <c:v>2.7872000000000012</c:v>
                </c:pt>
                <c:pt idx="3625">
                  <c:v>2.7872000000000012</c:v>
                </c:pt>
                <c:pt idx="3626">
                  <c:v>2.7888000000000002</c:v>
                </c:pt>
                <c:pt idx="3627">
                  <c:v>2.7888000000000002</c:v>
                </c:pt>
                <c:pt idx="3628">
                  <c:v>2.7888000000000002</c:v>
                </c:pt>
                <c:pt idx="3629">
                  <c:v>2.7904</c:v>
                </c:pt>
                <c:pt idx="3630">
                  <c:v>2.7904</c:v>
                </c:pt>
                <c:pt idx="3631">
                  <c:v>2.7920000000000003</c:v>
                </c:pt>
                <c:pt idx="3632">
                  <c:v>2.7920000000000003</c:v>
                </c:pt>
                <c:pt idx="3633">
                  <c:v>2.7936000000000001</c:v>
                </c:pt>
                <c:pt idx="3634">
                  <c:v>2.7936000000000001</c:v>
                </c:pt>
                <c:pt idx="3635">
                  <c:v>2.7952000000000004</c:v>
                </c:pt>
                <c:pt idx="3636">
                  <c:v>2.7952000000000004</c:v>
                </c:pt>
                <c:pt idx="3637">
                  <c:v>2.7967999999999997</c:v>
                </c:pt>
                <c:pt idx="3638">
                  <c:v>2.7967999999999997</c:v>
                </c:pt>
                <c:pt idx="3639">
                  <c:v>2.7984000000000004</c:v>
                </c:pt>
                <c:pt idx="3640">
                  <c:v>2.7984000000000004</c:v>
                </c:pt>
                <c:pt idx="3641">
                  <c:v>2.8000000000000003</c:v>
                </c:pt>
                <c:pt idx="3642">
                  <c:v>2.8000000000000003</c:v>
                </c:pt>
                <c:pt idx="3643">
                  <c:v>2.8015999999999988</c:v>
                </c:pt>
                <c:pt idx="3644">
                  <c:v>2.8015999999999988</c:v>
                </c:pt>
                <c:pt idx="3645">
                  <c:v>2.8032000000000004</c:v>
                </c:pt>
                <c:pt idx="3646">
                  <c:v>2.8032000000000004</c:v>
                </c:pt>
                <c:pt idx="3647">
                  <c:v>2.8047999999999997</c:v>
                </c:pt>
                <c:pt idx="3648">
                  <c:v>2.8047999999999997</c:v>
                </c:pt>
                <c:pt idx="3649">
                  <c:v>2.8063999999999987</c:v>
                </c:pt>
                <c:pt idx="3650">
                  <c:v>2.8063999999999987</c:v>
                </c:pt>
                <c:pt idx="3651">
                  <c:v>2.8079999999999998</c:v>
                </c:pt>
                <c:pt idx="3652">
                  <c:v>2.8079999999999998</c:v>
                </c:pt>
                <c:pt idx="3653">
                  <c:v>2.8079999999999998</c:v>
                </c:pt>
                <c:pt idx="3654">
                  <c:v>2.8095999999999997</c:v>
                </c:pt>
                <c:pt idx="3655">
                  <c:v>2.8095999999999997</c:v>
                </c:pt>
                <c:pt idx="3656">
                  <c:v>2.8111999999999977</c:v>
                </c:pt>
                <c:pt idx="3657">
                  <c:v>2.8111999999999977</c:v>
                </c:pt>
                <c:pt idx="3658">
                  <c:v>2.8127999999999975</c:v>
                </c:pt>
                <c:pt idx="3659">
                  <c:v>2.8127999999999975</c:v>
                </c:pt>
                <c:pt idx="3660">
                  <c:v>2.8143999999999987</c:v>
                </c:pt>
                <c:pt idx="3661">
                  <c:v>2.8143999999999987</c:v>
                </c:pt>
                <c:pt idx="3662">
                  <c:v>2.8159999999999981</c:v>
                </c:pt>
                <c:pt idx="3663">
                  <c:v>2.8159999999999981</c:v>
                </c:pt>
                <c:pt idx="3664">
                  <c:v>2.8175999999999997</c:v>
                </c:pt>
                <c:pt idx="3665">
                  <c:v>2.8175999999999997</c:v>
                </c:pt>
                <c:pt idx="3666">
                  <c:v>2.8191999999999982</c:v>
                </c:pt>
                <c:pt idx="3667">
                  <c:v>2.8191999999999982</c:v>
                </c:pt>
                <c:pt idx="3668">
                  <c:v>2.8207999999999998</c:v>
                </c:pt>
                <c:pt idx="3669">
                  <c:v>2.8223999999999987</c:v>
                </c:pt>
                <c:pt idx="3670">
                  <c:v>2.8223999999999987</c:v>
                </c:pt>
                <c:pt idx="3671">
                  <c:v>2.8223999999999987</c:v>
                </c:pt>
                <c:pt idx="3672">
                  <c:v>2.8239999999999998</c:v>
                </c:pt>
                <c:pt idx="3673">
                  <c:v>2.8239999999999998</c:v>
                </c:pt>
                <c:pt idx="3674">
                  <c:v>2.8255999999999997</c:v>
                </c:pt>
                <c:pt idx="3675">
                  <c:v>2.8255999999999997</c:v>
                </c:pt>
                <c:pt idx="3676">
                  <c:v>2.8271999999999999</c:v>
                </c:pt>
                <c:pt idx="3677">
                  <c:v>2.8271999999999999</c:v>
                </c:pt>
                <c:pt idx="3678">
                  <c:v>2.8287999999999998</c:v>
                </c:pt>
                <c:pt idx="3679">
                  <c:v>2.8287999999999998</c:v>
                </c:pt>
                <c:pt idx="3680">
                  <c:v>2.8303999999999987</c:v>
                </c:pt>
                <c:pt idx="3681">
                  <c:v>2.8303999999999987</c:v>
                </c:pt>
                <c:pt idx="3682">
                  <c:v>2.8319999999999981</c:v>
                </c:pt>
                <c:pt idx="3683">
                  <c:v>2.8319999999999981</c:v>
                </c:pt>
                <c:pt idx="3684">
                  <c:v>2.8335999999999997</c:v>
                </c:pt>
                <c:pt idx="3685">
                  <c:v>2.8335999999999997</c:v>
                </c:pt>
                <c:pt idx="3686">
                  <c:v>2.8351999999999982</c:v>
                </c:pt>
                <c:pt idx="3687">
                  <c:v>2.8351999999999982</c:v>
                </c:pt>
                <c:pt idx="3688">
                  <c:v>2.8367999999999975</c:v>
                </c:pt>
                <c:pt idx="3689">
                  <c:v>2.8367999999999975</c:v>
                </c:pt>
                <c:pt idx="3690">
                  <c:v>2.8383999999999987</c:v>
                </c:pt>
                <c:pt idx="3691">
                  <c:v>2.8383999999999987</c:v>
                </c:pt>
                <c:pt idx="3692">
                  <c:v>2.8383999999999987</c:v>
                </c:pt>
                <c:pt idx="3693">
                  <c:v>2.84</c:v>
                </c:pt>
                <c:pt idx="3694">
                  <c:v>2.84</c:v>
                </c:pt>
                <c:pt idx="3695">
                  <c:v>2.8415999999999997</c:v>
                </c:pt>
                <c:pt idx="3696">
                  <c:v>2.8415999999999997</c:v>
                </c:pt>
                <c:pt idx="3697">
                  <c:v>2.8431999999999999</c:v>
                </c:pt>
                <c:pt idx="3698">
                  <c:v>2.8431999999999999</c:v>
                </c:pt>
                <c:pt idx="3699">
                  <c:v>2.8447999999999998</c:v>
                </c:pt>
                <c:pt idx="3700">
                  <c:v>2.8447999999999998</c:v>
                </c:pt>
                <c:pt idx="3701">
                  <c:v>2.8463999999999987</c:v>
                </c:pt>
                <c:pt idx="3702">
                  <c:v>2.8463999999999987</c:v>
                </c:pt>
                <c:pt idx="3703">
                  <c:v>2.8480000000000003</c:v>
                </c:pt>
                <c:pt idx="3704">
                  <c:v>2.8480000000000003</c:v>
                </c:pt>
                <c:pt idx="3705">
                  <c:v>2.8495999999999997</c:v>
                </c:pt>
                <c:pt idx="3706">
                  <c:v>2.8495999999999997</c:v>
                </c:pt>
                <c:pt idx="3707">
                  <c:v>2.8511999999999982</c:v>
                </c:pt>
                <c:pt idx="3708">
                  <c:v>2.8511999999999982</c:v>
                </c:pt>
                <c:pt idx="3709">
                  <c:v>2.8527999999999976</c:v>
                </c:pt>
                <c:pt idx="3710">
                  <c:v>2.8527999999999976</c:v>
                </c:pt>
                <c:pt idx="3711">
                  <c:v>2.8543999999999987</c:v>
                </c:pt>
                <c:pt idx="3712">
                  <c:v>2.8543999999999987</c:v>
                </c:pt>
                <c:pt idx="3713">
                  <c:v>2.8559999999999977</c:v>
                </c:pt>
                <c:pt idx="3714">
                  <c:v>2.8559999999999977</c:v>
                </c:pt>
                <c:pt idx="3715">
                  <c:v>2.8575999999999997</c:v>
                </c:pt>
                <c:pt idx="3716">
                  <c:v>2.8575999999999997</c:v>
                </c:pt>
                <c:pt idx="3717">
                  <c:v>2.8575999999999997</c:v>
                </c:pt>
                <c:pt idx="3718">
                  <c:v>2.8591999999999977</c:v>
                </c:pt>
                <c:pt idx="3719">
                  <c:v>2.8591999999999977</c:v>
                </c:pt>
                <c:pt idx="3720">
                  <c:v>2.8607999999999998</c:v>
                </c:pt>
                <c:pt idx="3721">
                  <c:v>2.8607999999999998</c:v>
                </c:pt>
                <c:pt idx="3722">
                  <c:v>2.8623999999999987</c:v>
                </c:pt>
                <c:pt idx="3723">
                  <c:v>2.8623999999999987</c:v>
                </c:pt>
                <c:pt idx="3724">
                  <c:v>2.8640000000000003</c:v>
                </c:pt>
                <c:pt idx="3725">
                  <c:v>2.8640000000000003</c:v>
                </c:pt>
                <c:pt idx="3726">
                  <c:v>2.8655999999999997</c:v>
                </c:pt>
                <c:pt idx="3727">
                  <c:v>2.8655999999999997</c:v>
                </c:pt>
                <c:pt idx="3728">
                  <c:v>2.8672000000000004</c:v>
                </c:pt>
                <c:pt idx="3729">
                  <c:v>2.8672000000000004</c:v>
                </c:pt>
                <c:pt idx="3730">
                  <c:v>2.8687999999999998</c:v>
                </c:pt>
                <c:pt idx="3731">
                  <c:v>2.8687999999999998</c:v>
                </c:pt>
                <c:pt idx="3732">
                  <c:v>2.8703999999999987</c:v>
                </c:pt>
                <c:pt idx="3733">
                  <c:v>2.8703999999999987</c:v>
                </c:pt>
                <c:pt idx="3734">
                  <c:v>2.8719999999999977</c:v>
                </c:pt>
                <c:pt idx="3735">
                  <c:v>2.8719999999999977</c:v>
                </c:pt>
                <c:pt idx="3736">
                  <c:v>2.8735999999999997</c:v>
                </c:pt>
                <c:pt idx="3737">
                  <c:v>2.8735999999999997</c:v>
                </c:pt>
                <c:pt idx="3738">
                  <c:v>2.8751999999999978</c:v>
                </c:pt>
                <c:pt idx="3739">
                  <c:v>2.8751999999999978</c:v>
                </c:pt>
                <c:pt idx="3740">
                  <c:v>2.8767999999999976</c:v>
                </c:pt>
                <c:pt idx="3741">
                  <c:v>2.8767999999999976</c:v>
                </c:pt>
                <c:pt idx="3742">
                  <c:v>2.8767999999999976</c:v>
                </c:pt>
                <c:pt idx="3743">
                  <c:v>2.8783999999999987</c:v>
                </c:pt>
                <c:pt idx="3744">
                  <c:v>2.8783999999999987</c:v>
                </c:pt>
                <c:pt idx="3745">
                  <c:v>2.8800000000000003</c:v>
                </c:pt>
                <c:pt idx="3746">
                  <c:v>2.8800000000000003</c:v>
                </c:pt>
                <c:pt idx="3747">
                  <c:v>2.8815999999999997</c:v>
                </c:pt>
                <c:pt idx="3748">
                  <c:v>2.8815999999999997</c:v>
                </c:pt>
                <c:pt idx="3749">
                  <c:v>2.8832000000000004</c:v>
                </c:pt>
                <c:pt idx="3750">
                  <c:v>2.8832000000000004</c:v>
                </c:pt>
                <c:pt idx="3751">
                  <c:v>2.8848000000000003</c:v>
                </c:pt>
                <c:pt idx="3752">
                  <c:v>2.8848000000000003</c:v>
                </c:pt>
                <c:pt idx="3753">
                  <c:v>2.8863999999999987</c:v>
                </c:pt>
                <c:pt idx="3754">
                  <c:v>2.8863999999999987</c:v>
                </c:pt>
                <c:pt idx="3755">
                  <c:v>2.8879999999999999</c:v>
                </c:pt>
                <c:pt idx="3756">
                  <c:v>2.8879999999999999</c:v>
                </c:pt>
                <c:pt idx="3757">
                  <c:v>2.8895999999999997</c:v>
                </c:pt>
                <c:pt idx="3758">
                  <c:v>2.8895999999999997</c:v>
                </c:pt>
                <c:pt idx="3759">
                  <c:v>2.8911999999999987</c:v>
                </c:pt>
                <c:pt idx="3760">
                  <c:v>2.8911999999999987</c:v>
                </c:pt>
                <c:pt idx="3761">
                  <c:v>2.892799999999998</c:v>
                </c:pt>
                <c:pt idx="3762">
                  <c:v>2.892799999999998</c:v>
                </c:pt>
                <c:pt idx="3763">
                  <c:v>2.8943999999999988</c:v>
                </c:pt>
                <c:pt idx="3764">
                  <c:v>2.8943999999999988</c:v>
                </c:pt>
                <c:pt idx="3765">
                  <c:v>2.8959999999999981</c:v>
                </c:pt>
                <c:pt idx="3766">
                  <c:v>2.8959999999999981</c:v>
                </c:pt>
                <c:pt idx="3767">
                  <c:v>2.8959999999999981</c:v>
                </c:pt>
                <c:pt idx="3768">
                  <c:v>2.8975999999999997</c:v>
                </c:pt>
                <c:pt idx="3769">
                  <c:v>2.8975999999999997</c:v>
                </c:pt>
                <c:pt idx="3770">
                  <c:v>2.8991999999999987</c:v>
                </c:pt>
                <c:pt idx="3771">
                  <c:v>2.8991999999999987</c:v>
                </c:pt>
                <c:pt idx="3772">
                  <c:v>2.9008000000000003</c:v>
                </c:pt>
                <c:pt idx="3773">
                  <c:v>2.9008000000000003</c:v>
                </c:pt>
                <c:pt idx="3774">
                  <c:v>2.9023999999999988</c:v>
                </c:pt>
                <c:pt idx="3775">
                  <c:v>2.9023999999999988</c:v>
                </c:pt>
                <c:pt idx="3776">
                  <c:v>2.9039999999999999</c:v>
                </c:pt>
                <c:pt idx="3777">
                  <c:v>2.9039999999999999</c:v>
                </c:pt>
                <c:pt idx="3778">
                  <c:v>2.9055999999999997</c:v>
                </c:pt>
                <c:pt idx="3779">
                  <c:v>2.9055999999999997</c:v>
                </c:pt>
                <c:pt idx="3780">
                  <c:v>2.9072</c:v>
                </c:pt>
                <c:pt idx="3781">
                  <c:v>2.9072</c:v>
                </c:pt>
                <c:pt idx="3782">
                  <c:v>2.9088000000000003</c:v>
                </c:pt>
                <c:pt idx="3783">
                  <c:v>2.9088000000000003</c:v>
                </c:pt>
                <c:pt idx="3784">
                  <c:v>2.9103999999999997</c:v>
                </c:pt>
                <c:pt idx="3785">
                  <c:v>2.9103999999999997</c:v>
                </c:pt>
                <c:pt idx="3786">
                  <c:v>2.9119999999999981</c:v>
                </c:pt>
                <c:pt idx="3787">
                  <c:v>2.9119999999999981</c:v>
                </c:pt>
                <c:pt idx="3788">
                  <c:v>2.9135999999999997</c:v>
                </c:pt>
                <c:pt idx="3789">
                  <c:v>2.9135999999999997</c:v>
                </c:pt>
                <c:pt idx="3790">
                  <c:v>2.9135999999999997</c:v>
                </c:pt>
                <c:pt idx="3791">
                  <c:v>2.9151999999999987</c:v>
                </c:pt>
                <c:pt idx="3792">
                  <c:v>2.9151999999999987</c:v>
                </c:pt>
                <c:pt idx="3793">
                  <c:v>2.9167999999999981</c:v>
                </c:pt>
                <c:pt idx="3794">
                  <c:v>2.9167999999999981</c:v>
                </c:pt>
                <c:pt idx="3795">
                  <c:v>2.9183999999999997</c:v>
                </c:pt>
                <c:pt idx="3796">
                  <c:v>2.9183999999999997</c:v>
                </c:pt>
                <c:pt idx="3797">
                  <c:v>2.92</c:v>
                </c:pt>
                <c:pt idx="3798">
                  <c:v>2.92</c:v>
                </c:pt>
                <c:pt idx="3799">
                  <c:v>2.9215999999999998</c:v>
                </c:pt>
                <c:pt idx="3800">
                  <c:v>2.9215999999999998</c:v>
                </c:pt>
                <c:pt idx="3801">
                  <c:v>2.9232</c:v>
                </c:pt>
                <c:pt idx="3802">
                  <c:v>2.9232</c:v>
                </c:pt>
                <c:pt idx="3803">
                  <c:v>2.9248000000000003</c:v>
                </c:pt>
                <c:pt idx="3804">
                  <c:v>2.9248000000000003</c:v>
                </c:pt>
                <c:pt idx="3805">
                  <c:v>2.9263999999999997</c:v>
                </c:pt>
                <c:pt idx="3806">
                  <c:v>2.9263999999999997</c:v>
                </c:pt>
                <c:pt idx="3807">
                  <c:v>2.9280000000000004</c:v>
                </c:pt>
                <c:pt idx="3808">
                  <c:v>2.9280000000000004</c:v>
                </c:pt>
                <c:pt idx="3809">
                  <c:v>2.9295999999999998</c:v>
                </c:pt>
                <c:pt idx="3810">
                  <c:v>2.9295999999999998</c:v>
                </c:pt>
                <c:pt idx="3811">
                  <c:v>2.9311999999999987</c:v>
                </c:pt>
                <c:pt idx="3812">
                  <c:v>2.9311999999999987</c:v>
                </c:pt>
                <c:pt idx="3813">
                  <c:v>2.9327999999999981</c:v>
                </c:pt>
                <c:pt idx="3814">
                  <c:v>2.9327999999999981</c:v>
                </c:pt>
                <c:pt idx="3815">
                  <c:v>2.9327999999999981</c:v>
                </c:pt>
                <c:pt idx="3816">
                  <c:v>2.9343999999999997</c:v>
                </c:pt>
                <c:pt idx="3817">
                  <c:v>2.9343999999999997</c:v>
                </c:pt>
                <c:pt idx="3818">
                  <c:v>2.9359999999999977</c:v>
                </c:pt>
                <c:pt idx="3819">
                  <c:v>2.9359999999999977</c:v>
                </c:pt>
                <c:pt idx="3820">
                  <c:v>2.9375999999999998</c:v>
                </c:pt>
                <c:pt idx="3821">
                  <c:v>2.9375999999999998</c:v>
                </c:pt>
                <c:pt idx="3822">
                  <c:v>2.9391999999999987</c:v>
                </c:pt>
                <c:pt idx="3823">
                  <c:v>2.9391999999999987</c:v>
                </c:pt>
                <c:pt idx="3824">
                  <c:v>2.9408000000000003</c:v>
                </c:pt>
                <c:pt idx="3825">
                  <c:v>2.9408000000000003</c:v>
                </c:pt>
                <c:pt idx="3826">
                  <c:v>2.9423999999999997</c:v>
                </c:pt>
                <c:pt idx="3827">
                  <c:v>2.9423999999999997</c:v>
                </c:pt>
                <c:pt idx="3828">
                  <c:v>2.9440000000000004</c:v>
                </c:pt>
                <c:pt idx="3829">
                  <c:v>2.9440000000000004</c:v>
                </c:pt>
                <c:pt idx="3830">
                  <c:v>2.9455999999999998</c:v>
                </c:pt>
                <c:pt idx="3831">
                  <c:v>2.9455999999999998</c:v>
                </c:pt>
                <c:pt idx="3832">
                  <c:v>2.9472000000000005</c:v>
                </c:pt>
                <c:pt idx="3833">
                  <c:v>2.9472000000000005</c:v>
                </c:pt>
                <c:pt idx="3834">
                  <c:v>2.9488000000000003</c:v>
                </c:pt>
                <c:pt idx="3835">
                  <c:v>2.9488000000000003</c:v>
                </c:pt>
                <c:pt idx="3836">
                  <c:v>2.9503999999999997</c:v>
                </c:pt>
                <c:pt idx="3837">
                  <c:v>2.9503999999999997</c:v>
                </c:pt>
                <c:pt idx="3838">
                  <c:v>2.9519999999999977</c:v>
                </c:pt>
                <c:pt idx="3839">
                  <c:v>2.9519999999999977</c:v>
                </c:pt>
                <c:pt idx="3840">
                  <c:v>2.9519999999999977</c:v>
                </c:pt>
                <c:pt idx="3841">
                  <c:v>2.9535999999999998</c:v>
                </c:pt>
                <c:pt idx="3842">
                  <c:v>2.9535999999999998</c:v>
                </c:pt>
                <c:pt idx="3843">
                  <c:v>2.9551999999999987</c:v>
                </c:pt>
                <c:pt idx="3844">
                  <c:v>2.9551999999999987</c:v>
                </c:pt>
                <c:pt idx="3845">
                  <c:v>2.9567999999999981</c:v>
                </c:pt>
                <c:pt idx="3846">
                  <c:v>2.9567999999999981</c:v>
                </c:pt>
                <c:pt idx="3847">
                  <c:v>2.9583999999999997</c:v>
                </c:pt>
                <c:pt idx="3848">
                  <c:v>2.9583999999999997</c:v>
                </c:pt>
                <c:pt idx="3849">
                  <c:v>2.9600000000000004</c:v>
                </c:pt>
                <c:pt idx="3850">
                  <c:v>2.9600000000000004</c:v>
                </c:pt>
                <c:pt idx="3851">
                  <c:v>2.9615999999999998</c:v>
                </c:pt>
                <c:pt idx="3852">
                  <c:v>2.9615999999999998</c:v>
                </c:pt>
                <c:pt idx="3853">
                  <c:v>2.9632000000000005</c:v>
                </c:pt>
                <c:pt idx="3854">
                  <c:v>2.9632000000000005</c:v>
                </c:pt>
                <c:pt idx="3855">
                  <c:v>2.9648000000000003</c:v>
                </c:pt>
                <c:pt idx="3856">
                  <c:v>2.9648000000000003</c:v>
                </c:pt>
                <c:pt idx="3857">
                  <c:v>2.9663999999999997</c:v>
                </c:pt>
                <c:pt idx="3858">
                  <c:v>2.9663999999999997</c:v>
                </c:pt>
                <c:pt idx="3859">
                  <c:v>2.968</c:v>
                </c:pt>
                <c:pt idx="3860">
                  <c:v>2.968</c:v>
                </c:pt>
                <c:pt idx="3861">
                  <c:v>2.9695999999999998</c:v>
                </c:pt>
                <c:pt idx="3862">
                  <c:v>2.9695999999999998</c:v>
                </c:pt>
                <c:pt idx="3863">
                  <c:v>2.9711999999999987</c:v>
                </c:pt>
                <c:pt idx="3864">
                  <c:v>2.9711999999999987</c:v>
                </c:pt>
                <c:pt idx="3865">
                  <c:v>2.9711999999999987</c:v>
                </c:pt>
                <c:pt idx="3866">
                  <c:v>2.9727999999999981</c:v>
                </c:pt>
                <c:pt idx="3867">
                  <c:v>2.9727999999999981</c:v>
                </c:pt>
                <c:pt idx="3868">
                  <c:v>2.9743999999999997</c:v>
                </c:pt>
                <c:pt idx="3869">
                  <c:v>2.9743999999999997</c:v>
                </c:pt>
                <c:pt idx="3870">
                  <c:v>2.9759999999999982</c:v>
                </c:pt>
                <c:pt idx="3871">
                  <c:v>2.9759999999999982</c:v>
                </c:pt>
                <c:pt idx="3872">
                  <c:v>2.9775999999999998</c:v>
                </c:pt>
                <c:pt idx="3873">
                  <c:v>2.9775999999999998</c:v>
                </c:pt>
                <c:pt idx="3874">
                  <c:v>2.9791999999999987</c:v>
                </c:pt>
                <c:pt idx="3875">
                  <c:v>2.9791999999999987</c:v>
                </c:pt>
                <c:pt idx="3876">
                  <c:v>2.9808000000000003</c:v>
                </c:pt>
                <c:pt idx="3877">
                  <c:v>2.9808000000000003</c:v>
                </c:pt>
                <c:pt idx="3878">
                  <c:v>2.9823999999999997</c:v>
                </c:pt>
                <c:pt idx="3879">
                  <c:v>2.9823999999999997</c:v>
                </c:pt>
                <c:pt idx="3880">
                  <c:v>2.984</c:v>
                </c:pt>
                <c:pt idx="3881">
                  <c:v>2.984</c:v>
                </c:pt>
                <c:pt idx="3882">
                  <c:v>2.9856000000000003</c:v>
                </c:pt>
                <c:pt idx="3883">
                  <c:v>2.9856000000000003</c:v>
                </c:pt>
                <c:pt idx="3884">
                  <c:v>2.9872000000000001</c:v>
                </c:pt>
                <c:pt idx="3885">
                  <c:v>2.9872000000000001</c:v>
                </c:pt>
                <c:pt idx="3886">
                  <c:v>2.9888000000000003</c:v>
                </c:pt>
                <c:pt idx="3887">
                  <c:v>2.9888000000000003</c:v>
                </c:pt>
                <c:pt idx="3888">
                  <c:v>2.9888000000000003</c:v>
                </c:pt>
                <c:pt idx="3889">
                  <c:v>2.9903999999999997</c:v>
                </c:pt>
                <c:pt idx="3890">
                  <c:v>2.9903999999999997</c:v>
                </c:pt>
                <c:pt idx="3891">
                  <c:v>2.9919999999999987</c:v>
                </c:pt>
                <c:pt idx="3892">
                  <c:v>2.9919999999999987</c:v>
                </c:pt>
                <c:pt idx="3893">
                  <c:v>2.9936000000000003</c:v>
                </c:pt>
                <c:pt idx="3894">
                  <c:v>2.9936000000000003</c:v>
                </c:pt>
                <c:pt idx="3895">
                  <c:v>2.9951999999999988</c:v>
                </c:pt>
                <c:pt idx="3896">
                  <c:v>2.9951999999999988</c:v>
                </c:pt>
                <c:pt idx="3897">
                  <c:v>2.9967999999999981</c:v>
                </c:pt>
                <c:pt idx="3898">
                  <c:v>2.9967999999999981</c:v>
                </c:pt>
                <c:pt idx="3899">
                  <c:v>2.9983999999999997</c:v>
                </c:pt>
                <c:pt idx="3900">
                  <c:v>2.9983999999999997</c:v>
                </c:pt>
                <c:pt idx="3901">
                  <c:v>3</c:v>
                </c:pt>
                <c:pt idx="3902">
                  <c:v>3</c:v>
                </c:pt>
                <c:pt idx="3903">
                  <c:v>3.0015999999999998</c:v>
                </c:pt>
                <c:pt idx="3904">
                  <c:v>3.0015999999999998</c:v>
                </c:pt>
                <c:pt idx="3905">
                  <c:v>3.0032000000000001</c:v>
                </c:pt>
                <c:pt idx="3906">
                  <c:v>3.0032000000000001</c:v>
                </c:pt>
                <c:pt idx="3907">
                  <c:v>3.0047999999999999</c:v>
                </c:pt>
                <c:pt idx="3908">
                  <c:v>3.0047999999999999</c:v>
                </c:pt>
                <c:pt idx="3909">
                  <c:v>3.0063999999999997</c:v>
                </c:pt>
                <c:pt idx="3910">
                  <c:v>3.0063999999999997</c:v>
                </c:pt>
                <c:pt idx="3911">
                  <c:v>3.008</c:v>
                </c:pt>
                <c:pt idx="3912">
                  <c:v>3.008</c:v>
                </c:pt>
                <c:pt idx="3913">
                  <c:v>3.008</c:v>
                </c:pt>
                <c:pt idx="3914">
                  <c:v>3.0096000000000003</c:v>
                </c:pt>
                <c:pt idx="3915">
                  <c:v>3.0096000000000003</c:v>
                </c:pt>
                <c:pt idx="3916">
                  <c:v>3.0111999999999997</c:v>
                </c:pt>
                <c:pt idx="3917">
                  <c:v>3.0111999999999997</c:v>
                </c:pt>
                <c:pt idx="3918">
                  <c:v>3.0127999999999981</c:v>
                </c:pt>
                <c:pt idx="3919">
                  <c:v>3.0127999999999981</c:v>
                </c:pt>
                <c:pt idx="3920">
                  <c:v>3.0143999999999997</c:v>
                </c:pt>
                <c:pt idx="3921">
                  <c:v>3.0143999999999997</c:v>
                </c:pt>
                <c:pt idx="3922">
                  <c:v>3.0159999999999987</c:v>
                </c:pt>
                <c:pt idx="3923">
                  <c:v>3.0159999999999987</c:v>
                </c:pt>
                <c:pt idx="3924">
                  <c:v>3.0175999999999998</c:v>
                </c:pt>
                <c:pt idx="3925">
                  <c:v>3.0175999999999998</c:v>
                </c:pt>
                <c:pt idx="3926">
                  <c:v>3.0191999999999997</c:v>
                </c:pt>
                <c:pt idx="3927">
                  <c:v>3.0191999999999997</c:v>
                </c:pt>
                <c:pt idx="3928">
                  <c:v>3.0207999999999999</c:v>
                </c:pt>
                <c:pt idx="3929">
                  <c:v>3.0207999999999999</c:v>
                </c:pt>
                <c:pt idx="3930">
                  <c:v>3.0223999999999998</c:v>
                </c:pt>
                <c:pt idx="3931">
                  <c:v>3.0223999999999998</c:v>
                </c:pt>
                <c:pt idx="3932">
                  <c:v>3.024</c:v>
                </c:pt>
                <c:pt idx="3933">
                  <c:v>3.024</c:v>
                </c:pt>
                <c:pt idx="3934">
                  <c:v>3.0256000000000003</c:v>
                </c:pt>
                <c:pt idx="3935">
                  <c:v>3.0256000000000003</c:v>
                </c:pt>
                <c:pt idx="3936">
                  <c:v>3.0272000000000001</c:v>
                </c:pt>
                <c:pt idx="3937">
                  <c:v>3.0272000000000001</c:v>
                </c:pt>
                <c:pt idx="3938">
                  <c:v>3.0272000000000001</c:v>
                </c:pt>
                <c:pt idx="3939">
                  <c:v>3.0288000000000004</c:v>
                </c:pt>
                <c:pt idx="3940">
                  <c:v>3.0288000000000004</c:v>
                </c:pt>
                <c:pt idx="3941">
                  <c:v>3.0303999999999998</c:v>
                </c:pt>
                <c:pt idx="3942">
                  <c:v>3.0303999999999998</c:v>
                </c:pt>
                <c:pt idx="3943">
                  <c:v>3.0319999999999987</c:v>
                </c:pt>
                <c:pt idx="3944">
                  <c:v>3.0319999999999987</c:v>
                </c:pt>
                <c:pt idx="3945">
                  <c:v>3.0335999999999999</c:v>
                </c:pt>
                <c:pt idx="3946">
                  <c:v>3.0335999999999999</c:v>
                </c:pt>
                <c:pt idx="3947">
                  <c:v>3.0351999999999997</c:v>
                </c:pt>
                <c:pt idx="3948">
                  <c:v>3.0351999999999997</c:v>
                </c:pt>
                <c:pt idx="3949">
                  <c:v>3.0367999999999977</c:v>
                </c:pt>
                <c:pt idx="3950">
                  <c:v>3.0367999999999977</c:v>
                </c:pt>
                <c:pt idx="3951">
                  <c:v>3.0383999999999998</c:v>
                </c:pt>
                <c:pt idx="3952">
                  <c:v>3.0383999999999998</c:v>
                </c:pt>
                <c:pt idx="3953">
                  <c:v>3.04</c:v>
                </c:pt>
                <c:pt idx="3954">
                  <c:v>3.04</c:v>
                </c:pt>
                <c:pt idx="3955">
                  <c:v>3.0416000000000003</c:v>
                </c:pt>
                <c:pt idx="3956">
                  <c:v>3.0416000000000003</c:v>
                </c:pt>
                <c:pt idx="3957">
                  <c:v>3.0432000000000001</c:v>
                </c:pt>
                <c:pt idx="3958">
                  <c:v>3.0432000000000001</c:v>
                </c:pt>
                <c:pt idx="3959">
                  <c:v>3.0448000000000004</c:v>
                </c:pt>
                <c:pt idx="3960">
                  <c:v>3.0448000000000004</c:v>
                </c:pt>
                <c:pt idx="3961">
                  <c:v>3.0463999999999998</c:v>
                </c:pt>
                <c:pt idx="3962">
                  <c:v>3.0463999999999998</c:v>
                </c:pt>
                <c:pt idx="3963">
                  <c:v>3.0463999999999998</c:v>
                </c:pt>
                <c:pt idx="3964">
                  <c:v>3.048</c:v>
                </c:pt>
                <c:pt idx="3965">
                  <c:v>3.048</c:v>
                </c:pt>
                <c:pt idx="3966">
                  <c:v>3.0495999999999999</c:v>
                </c:pt>
                <c:pt idx="3967">
                  <c:v>3.0495999999999999</c:v>
                </c:pt>
                <c:pt idx="3968">
                  <c:v>3.0511999999999997</c:v>
                </c:pt>
                <c:pt idx="3969">
                  <c:v>3.0511999999999997</c:v>
                </c:pt>
                <c:pt idx="3970">
                  <c:v>3.0527999999999977</c:v>
                </c:pt>
                <c:pt idx="3971">
                  <c:v>3.0527999999999977</c:v>
                </c:pt>
                <c:pt idx="3972">
                  <c:v>3.0543999999999998</c:v>
                </c:pt>
                <c:pt idx="3973">
                  <c:v>3.0543999999999998</c:v>
                </c:pt>
                <c:pt idx="3974">
                  <c:v>3.0559999999999987</c:v>
                </c:pt>
                <c:pt idx="3975">
                  <c:v>3.0559999999999987</c:v>
                </c:pt>
                <c:pt idx="3976">
                  <c:v>3.0576000000000003</c:v>
                </c:pt>
                <c:pt idx="3977">
                  <c:v>3.0576000000000003</c:v>
                </c:pt>
                <c:pt idx="3978">
                  <c:v>3.0591999999999997</c:v>
                </c:pt>
                <c:pt idx="3979">
                  <c:v>3.0591999999999997</c:v>
                </c:pt>
                <c:pt idx="3980">
                  <c:v>3.0608000000000004</c:v>
                </c:pt>
                <c:pt idx="3981">
                  <c:v>3.0608000000000004</c:v>
                </c:pt>
                <c:pt idx="3982">
                  <c:v>3.0623999999999998</c:v>
                </c:pt>
                <c:pt idx="3983">
                  <c:v>3.0623999999999998</c:v>
                </c:pt>
                <c:pt idx="3984">
                  <c:v>3.0640000000000001</c:v>
                </c:pt>
                <c:pt idx="3985">
                  <c:v>3.0640000000000001</c:v>
                </c:pt>
                <c:pt idx="3986">
                  <c:v>3.0640000000000001</c:v>
                </c:pt>
                <c:pt idx="3987">
                  <c:v>3.0655999999999999</c:v>
                </c:pt>
                <c:pt idx="3988">
                  <c:v>3.0655999999999999</c:v>
                </c:pt>
                <c:pt idx="3989">
                  <c:v>3.0672000000000001</c:v>
                </c:pt>
                <c:pt idx="3990">
                  <c:v>3.0672000000000001</c:v>
                </c:pt>
                <c:pt idx="3991">
                  <c:v>3.0688</c:v>
                </c:pt>
                <c:pt idx="3992">
                  <c:v>3.0688</c:v>
                </c:pt>
                <c:pt idx="3993">
                  <c:v>3.0703999999999998</c:v>
                </c:pt>
                <c:pt idx="3994">
                  <c:v>3.0703999999999998</c:v>
                </c:pt>
                <c:pt idx="3995">
                  <c:v>3.0719999999999987</c:v>
                </c:pt>
                <c:pt idx="3996">
                  <c:v>3.0719999999999987</c:v>
                </c:pt>
                <c:pt idx="3997">
                  <c:v>3.0736000000000003</c:v>
                </c:pt>
                <c:pt idx="3998">
                  <c:v>3.0736000000000003</c:v>
                </c:pt>
                <c:pt idx="3999">
                  <c:v>3.0751999999999997</c:v>
                </c:pt>
                <c:pt idx="4000">
                  <c:v>3.0751999999999997</c:v>
                </c:pt>
                <c:pt idx="4001">
                  <c:v>3.0767999999999982</c:v>
                </c:pt>
                <c:pt idx="4002">
                  <c:v>3.0767999999999982</c:v>
                </c:pt>
                <c:pt idx="4003">
                  <c:v>3.0783999999999998</c:v>
                </c:pt>
                <c:pt idx="4004">
                  <c:v>3.0783999999999998</c:v>
                </c:pt>
                <c:pt idx="4005">
                  <c:v>3.08</c:v>
                </c:pt>
                <c:pt idx="4006">
                  <c:v>3.08</c:v>
                </c:pt>
                <c:pt idx="4007">
                  <c:v>3.0815999999999999</c:v>
                </c:pt>
                <c:pt idx="4008">
                  <c:v>3.0815999999999999</c:v>
                </c:pt>
                <c:pt idx="4009">
                  <c:v>3.0832000000000002</c:v>
                </c:pt>
                <c:pt idx="4010">
                  <c:v>3.0832000000000002</c:v>
                </c:pt>
                <c:pt idx="4011">
                  <c:v>3.0832000000000002</c:v>
                </c:pt>
                <c:pt idx="4012">
                  <c:v>3.0848</c:v>
                </c:pt>
                <c:pt idx="4013">
                  <c:v>3.0848</c:v>
                </c:pt>
                <c:pt idx="4014">
                  <c:v>3.0864000000000003</c:v>
                </c:pt>
                <c:pt idx="4015">
                  <c:v>3.0864000000000003</c:v>
                </c:pt>
                <c:pt idx="4016">
                  <c:v>3.0880000000000001</c:v>
                </c:pt>
                <c:pt idx="4017">
                  <c:v>3.0880000000000001</c:v>
                </c:pt>
                <c:pt idx="4018">
                  <c:v>3.0896000000000003</c:v>
                </c:pt>
                <c:pt idx="4019">
                  <c:v>3.0896000000000003</c:v>
                </c:pt>
                <c:pt idx="4020">
                  <c:v>3.0911999999999997</c:v>
                </c:pt>
                <c:pt idx="4021">
                  <c:v>3.0911999999999997</c:v>
                </c:pt>
                <c:pt idx="4022">
                  <c:v>3.0927999999999987</c:v>
                </c:pt>
                <c:pt idx="4023">
                  <c:v>3.0927999999999987</c:v>
                </c:pt>
                <c:pt idx="4024">
                  <c:v>3.0944000000000003</c:v>
                </c:pt>
                <c:pt idx="4025">
                  <c:v>3.0944000000000003</c:v>
                </c:pt>
                <c:pt idx="4026">
                  <c:v>3.0959999999999988</c:v>
                </c:pt>
                <c:pt idx="4027">
                  <c:v>3.0959999999999988</c:v>
                </c:pt>
                <c:pt idx="4028">
                  <c:v>3.0975999999999999</c:v>
                </c:pt>
                <c:pt idx="4029">
                  <c:v>3.0975999999999999</c:v>
                </c:pt>
                <c:pt idx="4030">
                  <c:v>3.0991999999999997</c:v>
                </c:pt>
                <c:pt idx="4031">
                  <c:v>3.0991999999999997</c:v>
                </c:pt>
                <c:pt idx="4032">
                  <c:v>3.1008</c:v>
                </c:pt>
                <c:pt idx="4033">
                  <c:v>3.1008</c:v>
                </c:pt>
                <c:pt idx="4034">
                  <c:v>3.1024000000000003</c:v>
                </c:pt>
                <c:pt idx="4035">
                  <c:v>3.1024000000000003</c:v>
                </c:pt>
                <c:pt idx="4036">
                  <c:v>3.1024000000000003</c:v>
                </c:pt>
                <c:pt idx="4037">
                  <c:v>3.1040000000000001</c:v>
                </c:pt>
                <c:pt idx="4038">
                  <c:v>3.1040000000000001</c:v>
                </c:pt>
                <c:pt idx="4039">
                  <c:v>3.1056000000000004</c:v>
                </c:pt>
                <c:pt idx="4040">
                  <c:v>3.1056000000000004</c:v>
                </c:pt>
                <c:pt idx="4041">
                  <c:v>3.1072000000000002</c:v>
                </c:pt>
                <c:pt idx="4042">
                  <c:v>3.1072000000000002</c:v>
                </c:pt>
                <c:pt idx="4043">
                  <c:v>3.1088000000000005</c:v>
                </c:pt>
                <c:pt idx="4044">
                  <c:v>3.1088000000000005</c:v>
                </c:pt>
                <c:pt idx="4045">
                  <c:v>3.1104000000000003</c:v>
                </c:pt>
                <c:pt idx="4046">
                  <c:v>3.1104000000000003</c:v>
                </c:pt>
                <c:pt idx="4047">
                  <c:v>3.1119999999999997</c:v>
                </c:pt>
                <c:pt idx="4048">
                  <c:v>3.1119999999999997</c:v>
                </c:pt>
                <c:pt idx="4049">
                  <c:v>3.1135999999999999</c:v>
                </c:pt>
                <c:pt idx="4050">
                  <c:v>3.1135999999999999</c:v>
                </c:pt>
                <c:pt idx="4051">
                  <c:v>3.1151999999999997</c:v>
                </c:pt>
                <c:pt idx="4052">
                  <c:v>3.1151999999999997</c:v>
                </c:pt>
                <c:pt idx="4053">
                  <c:v>3.1167999999999987</c:v>
                </c:pt>
                <c:pt idx="4054">
                  <c:v>3.1167999999999987</c:v>
                </c:pt>
                <c:pt idx="4055">
                  <c:v>3.1184000000000003</c:v>
                </c:pt>
                <c:pt idx="4056">
                  <c:v>3.1184000000000003</c:v>
                </c:pt>
                <c:pt idx="4057">
                  <c:v>3.12</c:v>
                </c:pt>
                <c:pt idx="4058">
                  <c:v>3.12</c:v>
                </c:pt>
                <c:pt idx="4059">
                  <c:v>3.12</c:v>
                </c:pt>
                <c:pt idx="4060">
                  <c:v>3.1216000000000004</c:v>
                </c:pt>
                <c:pt idx="4061">
                  <c:v>3.1216000000000004</c:v>
                </c:pt>
                <c:pt idx="4062">
                  <c:v>3.1232000000000002</c:v>
                </c:pt>
                <c:pt idx="4063">
                  <c:v>3.1232000000000002</c:v>
                </c:pt>
                <c:pt idx="4064">
                  <c:v>3.1248000000000005</c:v>
                </c:pt>
                <c:pt idx="4065">
                  <c:v>3.1248000000000005</c:v>
                </c:pt>
                <c:pt idx="4066">
                  <c:v>3.1264000000000003</c:v>
                </c:pt>
                <c:pt idx="4067">
                  <c:v>3.1264000000000003</c:v>
                </c:pt>
                <c:pt idx="4068">
                  <c:v>3.1280000000000001</c:v>
                </c:pt>
                <c:pt idx="4069">
                  <c:v>3.1280000000000001</c:v>
                </c:pt>
                <c:pt idx="4070">
                  <c:v>3.1295999999999999</c:v>
                </c:pt>
                <c:pt idx="4071">
                  <c:v>3.1295999999999999</c:v>
                </c:pt>
                <c:pt idx="4072">
                  <c:v>3.1311999999999998</c:v>
                </c:pt>
                <c:pt idx="4073">
                  <c:v>3.1311999999999998</c:v>
                </c:pt>
                <c:pt idx="4074">
                  <c:v>3.1327999999999987</c:v>
                </c:pt>
                <c:pt idx="4075">
                  <c:v>3.1327999999999987</c:v>
                </c:pt>
                <c:pt idx="4076">
                  <c:v>3.1344000000000003</c:v>
                </c:pt>
                <c:pt idx="4077">
                  <c:v>3.1344000000000003</c:v>
                </c:pt>
                <c:pt idx="4078">
                  <c:v>3.1359999999999997</c:v>
                </c:pt>
                <c:pt idx="4079">
                  <c:v>3.1359999999999997</c:v>
                </c:pt>
                <c:pt idx="4080">
                  <c:v>3.1376000000000004</c:v>
                </c:pt>
                <c:pt idx="4081">
                  <c:v>3.1376000000000004</c:v>
                </c:pt>
                <c:pt idx="4082">
                  <c:v>3.1391999999999998</c:v>
                </c:pt>
                <c:pt idx="4083">
                  <c:v>3.1391999999999998</c:v>
                </c:pt>
                <c:pt idx="4084">
                  <c:v>3.1391999999999998</c:v>
                </c:pt>
                <c:pt idx="4085">
                  <c:v>3.1408000000000005</c:v>
                </c:pt>
                <c:pt idx="4086">
                  <c:v>3.1408000000000005</c:v>
                </c:pt>
                <c:pt idx="4087">
                  <c:v>3.1424000000000003</c:v>
                </c:pt>
                <c:pt idx="4088">
                  <c:v>3.1424000000000003</c:v>
                </c:pt>
                <c:pt idx="4089">
                  <c:v>3.1440000000000001</c:v>
                </c:pt>
                <c:pt idx="4090">
                  <c:v>3.1440000000000001</c:v>
                </c:pt>
                <c:pt idx="4091">
                  <c:v>3.1456</c:v>
                </c:pt>
                <c:pt idx="4092">
                  <c:v>3.1456</c:v>
                </c:pt>
                <c:pt idx="4093">
                  <c:v>3.1472000000000002</c:v>
                </c:pt>
                <c:pt idx="4094">
                  <c:v>3.1472000000000002</c:v>
                </c:pt>
                <c:pt idx="4095">
                  <c:v>3.1488</c:v>
                </c:pt>
                <c:pt idx="4096">
                  <c:v>3.1488</c:v>
                </c:pt>
                <c:pt idx="4097">
                  <c:v>3.1504000000000003</c:v>
                </c:pt>
                <c:pt idx="4098">
                  <c:v>3.1504000000000003</c:v>
                </c:pt>
                <c:pt idx="4099">
                  <c:v>3.1519999999999997</c:v>
                </c:pt>
                <c:pt idx="4100">
                  <c:v>3.1519999999999997</c:v>
                </c:pt>
                <c:pt idx="4101">
                  <c:v>3.1536000000000004</c:v>
                </c:pt>
                <c:pt idx="4102">
                  <c:v>3.1536000000000004</c:v>
                </c:pt>
                <c:pt idx="4103">
                  <c:v>3.1551999999999998</c:v>
                </c:pt>
                <c:pt idx="4104">
                  <c:v>3.1551999999999998</c:v>
                </c:pt>
                <c:pt idx="4105">
                  <c:v>3.1567999999999987</c:v>
                </c:pt>
                <c:pt idx="4106">
                  <c:v>3.1567999999999987</c:v>
                </c:pt>
                <c:pt idx="4107">
                  <c:v>3.1584000000000003</c:v>
                </c:pt>
                <c:pt idx="4108">
                  <c:v>3.1584000000000003</c:v>
                </c:pt>
                <c:pt idx="4109">
                  <c:v>3.1584000000000003</c:v>
                </c:pt>
                <c:pt idx="4110">
                  <c:v>3.16</c:v>
                </c:pt>
                <c:pt idx="4111">
                  <c:v>3.16</c:v>
                </c:pt>
                <c:pt idx="4112">
                  <c:v>3.1616</c:v>
                </c:pt>
                <c:pt idx="4113">
                  <c:v>3.1616</c:v>
                </c:pt>
                <c:pt idx="4114">
                  <c:v>3.1632000000000002</c:v>
                </c:pt>
                <c:pt idx="4115">
                  <c:v>3.1632000000000002</c:v>
                </c:pt>
                <c:pt idx="4116">
                  <c:v>3.1648000000000001</c:v>
                </c:pt>
                <c:pt idx="4117">
                  <c:v>3.1648000000000001</c:v>
                </c:pt>
                <c:pt idx="4118">
                  <c:v>3.1664000000000003</c:v>
                </c:pt>
                <c:pt idx="4119">
                  <c:v>3.1664000000000003</c:v>
                </c:pt>
                <c:pt idx="4120">
                  <c:v>3.1680000000000001</c:v>
                </c:pt>
                <c:pt idx="4121">
                  <c:v>3.1680000000000001</c:v>
                </c:pt>
                <c:pt idx="4122">
                  <c:v>3.1696000000000004</c:v>
                </c:pt>
                <c:pt idx="4123">
                  <c:v>3.1696000000000004</c:v>
                </c:pt>
                <c:pt idx="4124">
                  <c:v>3.1711999999999998</c:v>
                </c:pt>
                <c:pt idx="4125">
                  <c:v>3.1711999999999998</c:v>
                </c:pt>
                <c:pt idx="4126">
                  <c:v>3.1727999999999987</c:v>
                </c:pt>
                <c:pt idx="4127">
                  <c:v>3.1727999999999987</c:v>
                </c:pt>
                <c:pt idx="4128">
                  <c:v>3.1744000000000003</c:v>
                </c:pt>
                <c:pt idx="4129">
                  <c:v>3.1744000000000003</c:v>
                </c:pt>
                <c:pt idx="4130">
                  <c:v>3.1759999999999997</c:v>
                </c:pt>
                <c:pt idx="4131">
                  <c:v>3.1759999999999997</c:v>
                </c:pt>
                <c:pt idx="4132">
                  <c:v>3.1776</c:v>
                </c:pt>
                <c:pt idx="4133">
                  <c:v>3.1776</c:v>
                </c:pt>
                <c:pt idx="4134">
                  <c:v>3.1776</c:v>
                </c:pt>
                <c:pt idx="4135">
                  <c:v>3.1791999999999998</c:v>
                </c:pt>
                <c:pt idx="4136">
                  <c:v>3.1791999999999998</c:v>
                </c:pt>
                <c:pt idx="4137">
                  <c:v>3.1808000000000001</c:v>
                </c:pt>
                <c:pt idx="4138">
                  <c:v>3.1808000000000001</c:v>
                </c:pt>
                <c:pt idx="4139">
                  <c:v>3.1824000000000003</c:v>
                </c:pt>
                <c:pt idx="4140">
                  <c:v>3.1824000000000003</c:v>
                </c:pt>
                <c:pt idx="4141">
                  <c:v>3.1840000000000002</c:v>
                </c:pt>
                <c:pt idx="4142">
                  <c:v>3.1840000000000002</c:v>
                </c:pt>
                <c:pt idx="4143">
                  <c:v>3.1856000000000004</c:v>
                </c:pt>
                <c:pt idx="4144">
                  <c:v>3.1856000000000004</c:v>
                </c:pt>
                <c:pt idx="4145">
                  <c:v>3.1872000000000011</c:v>
                </c:pt>
                <c:pt idx="4146">
                  <c:v>3.1872000000000011</c:v>
                </c:pt>
                <c:pt idx="4147">
                  <c:v>3.1888000000000005</c:v>
                </c:pt>
                <c:pt idx="4148">
                  <c:v>3.1888000000000005</c:v>
                </c:pt>
                <c:pt idx="4149">
                  <c:v>3.1904000000000003</c:v>
                </c:pt>
                <c:pt idx="4150">
                  <c:v>3.1904000000000003</c:v>
                </c:pt>
                <c:pt idx="4151">
                  <c:v>3.1919999999999997</c:v>
                </c:pt>
                <c:pt idx="4152">
                  <c:v>3.1919999999999997</c:v>
                </c:pt>
                <c:pt idx="4153">
                  <c:v>3.1936</c:v>
                </c:pt>
                <c:pt idx="4154">
                  <c:v>3.1936</c:v>
                </c:pt>
                <c:pt idx="4155">
                  <c:v>3.1952000000000003</c:v>
                </c:pt>
                <c:pt idx="4156">
                  <c:v>3.1952000000000003</c:v>
                </c:pt>
                <c:pt idx="4157">
                  <c:v>3.1952000000000003</c:v>
                </c:pt>
                <c:pt idx="4158">
                  <c:v>3.1967999999999988</c:v>
                </c:pt>
                <c:pt idx="4159">
                  <c:v>3.1967999999999988</c:v>
                </c:pt>
                <c:pt idx="4160">
                  <c:v>3.1984000000000004</c:v>
                </c:pt>
                <c:pt idx="4161">
                  <c:v>3.1984000000000004</c:v>
                </c:pt>
                <c:pt idx="4162">
                  <c:v>3.2</c:v>
                </c:pt>
                <c:pt idx="4163">
                  <c:v>3.2</c:v>
                </c:pt>
                <c:pt idx="4164">
                  <c:v>3.2016</c:v>
                </c:pt>
                <c:pt idx="4165">
                  <c:v>3.2016</c:v>
                </c:pt>
                <c:pt idx="4166">
                  <c:v>3.2032000000000012</c:v>
                </c:pt>
                <c:pt idx="4167">
                  <c:v>3.2032000000000012</c:v>
                </c:pt>
                <c:pt idx="4168">
                  <c:v>3.2048000000000005</c:v>
                </c:pt>
                <c:pt idx="4169">
                  <c:v>3.2048000000000005</c:v>
                </c:pt>
                <c:pt idx="4170">
                  <c:v>3.2064000000000004</c:v>
                </c:pt>
                <c:pt idx="4171">
                  <c:v>3.2064000000000004</c:v>
                </c:pt>
                <c:pt idx="4172">
                  <c:v>3.2080000000000002</c:v>
                </c:pt>
                <c:pt idx="4173">
                  <c:v>3.2080000000000002</c:v>
                </c:pt>
                <c:pt idx="4174">
                  <c:v>3.2096</c:v>
                </c:pt>
                <c:pt idx="4175">
                  <c:v>3.2096</c:v>
                </c:pt>
                <c:pt idx="4176">
                  <c:v>3.2112000000000003</c:v>
                </c:pt>
                <c:pt idx="4177">
                  <c:v>3.2112000000000003</c:v>
                </c:pt>
                <c:pt idx="4178">
                  <c:v>3.2127999999999997</c:v>
                </c:pt>
                <c:pt idx="4179">
                  <c:v>3.2127999999999997</c:v>
                </c:pt>
                <c:pt idx="4180">
                  <c:v>3.2143999999999999</c:v>
                </c:pt>
                <c:pt idx="4181">
                  <c:v>3.2143999999999999</c:v>
                </c:pt>
                <c:pt idx="4182">
                  <c:v>3.2143999999999999</c:v>
                </c:pt>
                <c:pt idx="4183">
                  <c:v>3.2159999999999997</c:v>
                </c:pt>
                <c:pt idx="4184">
                  <c:v>3.2159999999999997</c:v>
                </c:pt>
                <c:pt idx="4185">
                  <c:v>3.2176000000000005</c:v>
                </c:pt>
                <c:pt idx="4186">
                  <c:v>3.2176000000000005</c:v>
                </c:pt>
                <c:pt idx="4187">
                  <c:v>3.2192000000000003</c:v>
                </c:pt>
                <c:pt idx="4188">
                  <c:v>3.2192000000000003</c:v>
                </c:pt>
                <c:pt idx="4189">
                  <c:v>3.2208000000000001</c:v>
                </c:pt>
                <c:pt idx="4190">
                  <c:v>3.2208000000000001</c:v>
                </c:pt>
                <c:pt idx="4191">
                  <c:v>3.2223999999999999</c:v>
                </c:pt>
                <c:pt idx="4192">
                  <c:v>3.2223999999999999</c:v>
                </c:pt>
                <c:pt idx="4193">
                  <c:v>3.2240000000000002</c:v>
                </c:pt>
                <c:pt idx="4194">
                  <c:v>3.2240000000000002</c:v>
                </c:pt>
                <c:pt idx="4195">
                  <c:v>3.2256</c:v>
                </c:pt>
                <c:pt idx="4196">
                  <c:v>3.2256</c:v>
                </c:pt>
                <c:pt idx="4197">
                  <c:v>3.2272000000000012</c:v>
                </c:pt>
                <c:pt idx="4198">
                  <c:v>3.2272000000000012</c:v>
                </c:pt>
                <c:pt idx="4199">
                  <c:v>3.2288000000000001</c:v>
                </c:pt>
                <c:pt idx="4200">
                  <c:v>3.2288000000000001</c:v>
                </c:pt>
                <c:pt idx="4201">
                  <c:v>3.2304000000000004</c:v>
                </c:pt>
                <c:pt idx="4202">
                  <c:v>3.2304000000000004</c:v>
                </c:pt>
                <c:pt idx="4203">
                  <c:v>3.2319999999999998</c:v>
                </c:pt>
                <c:pt idx="4204">
                  <c:v>3.2319999999999998</c:v>
                </c:pt>
                <c:pt idx="4205">
                  <c:v>3.2336</c:v>
                </c:pt>
                <c:pt idx="4206">
                  <c:v>3.2336</c:v>
                </c:pt>
                <c:pt idx="4207">
                  <c:v>3.2336</c:v>
                </c:pt>
                <c:pt idx="4208">
                  <c:v>3.2351999999999999</c:v>
                </c:pt>
                <c:pt idx="4209">
                  <c:v>3.2351999999999999</c:v>
                </c:pt>
                <c:pt idx="4210">
                  <c:v>3.2367999999999997</c:v>
                </c:pt>
                <c:pt idx="4211">
                  <c:v>3.2367999999999997</c:v>
                </c:pt>
                <c:pt idx="4212">
                  <c:v>3.2384000000000004</c:v>
                </c:pt>
                <c:pt idx="4213">
                  <c:v>3.2384000000000004</c:v>
                </c:pt>
                <c:pt idx="4214">
                  <c:v>3.24</c:v>
                </c:pt>
                <c:pt idx="4215">
                  <c:v>3.24</c:v>
                </c:pt>
                <c:pt idx="4216">
                  <c:v>3.2416</c:v>
                </c:pt>
                <c:pt idx="4217">
                  <c:v>3.2416</c:v>
                </c:pt>
                <c:pt idx="4218">
                  <c:v>3.2432000000000012</c:v>
                </c:pt>
                <c:pt idx="4219">
                  <c:v>3.2432000000000012</c:v>
                </c:pt>
                <c:pt idx="4220">
                  <c:v>3.2448000000000001</c:v>
                </c:pt>
                <c:pt idx="4221">
                  <c:v>3.2448000000000001</c:v>
                </c:pt>
                <c:pt idx="4222">
                  <c:v>3.2464</c:v>
                </c:pt>
                <c:pt idx="4223">
                  <c:v>3.2464</c:v>
                </c:pt>
                <c:pt idx="4224">
                  <c:v>3.2480000000000002</c:v>
                </c:pt>
                <c:pt idx="4225">
                  <c:v>3.2480000000000002</c:v>
                </c:pt>
                <c:pt idx="4226">
                  <c:v>3.2496000000000005</c:v>
                </c:pt>
                <c:pt idx="4227">
                  <c:v>3.2496000000000005</c:v>
                </c:pt>
                <c:pt idx="4228">
                  <c:v>3.2512000000000003</c:v>
                </c:pt>
                <c:pt idx="4229">
                  <c:v>3.2512000000000003</c:v>
                </c:pt>
                <c:pt idx="4230">
                  <c:v>3.2527999999999997</c:v>
                </c:pt>
                <c:pt idx="4231">
                  <c:v>3.2527999999999997</c:v>
                </c:pt>
                <c:pt idx="4232">
                  <c:v>3.2527999999999997</c:v>
                </c:pt>
                <c:pt idx="4233">
                  <c:v>3.2544</c:v>
                </c:pt>
                <c:pt idx="4234">
                  <c:v>3.2544</c:v>
                </c:pt>
                <c:pt idx="4235">
                  <c:v>3.2559999999999998</c:v>
                </c:pt>
                <c:pt idx="4236">
                  <c:v>3.2559999999999998</c:v>
                </c:pt>
                <c:pt idx="4237">
                  <c:v>3.2576000000000001</c:v>
                </c:pt>
                <c:pt idx="4238">
                  <c:v>3.2576000000000001</c:v>
                </c:pt>
                <c:pt idx="4239">
                  <c:v>3.2591999999999999</c:v>
                </c:pt>
                <c:pt idx="4240">
                  <c:v>3.2591999999999999</c:v>
                </c:pt>
                <c:pt idx="4241">
                  <c:v>3.2608000000000001</c:v>
                </c:pt>
                <c:pt idx="4242">
                  <c:v>3.2608000000000001</c:v>
                </c:pt>
                <c:pt idx="4243">
                  <c:v>3.2624000000000004</c:v>
                </c:pt>
                <c:pt idx="4244">
                  <c:v>3.2624000000000004</c:v>
                </c:pt>
                <c:pt idx="4245">
                  <c:v>3.2640000000000002</c:v>
                </c:pt>
                <c:pt idx="4246">
                  <c:v>3.2640000000000002</c:v>
                </c:pt>
                <c:pt idx="4247">
                  <c:v>3.2656000000000001</c:v>
                </c:pt>
                <c:pt idx="4248">
                  <c:v>3.2656000000000001</c:v>
                </c:pt>
                <c:pt idx="4249">
                  <c:v>3.2672000000000012</c:v>
                </c:pt>
                <c:pt idx="4250">
                  <c:v>3.2672000000000012</c:v>
                </c:pt>
                <c:pt idx="4251">
                  <c:v>3.2688000000000006</c:v>
                </c:pt>
                <c:pt idx="4252">
                  <c:v>3.2688000000000006</c:v>
                </c:pt>
                <c:pt idx="4253">
                  <c:v>3.2704000000000004</c:v>
                </c:pt>
                <c:pt idx="4254">
                  <c:v>3.2704000000000004</c:v>
                </c:pt>
                <c:pt idx="4255">
                  <c:v>3.2704000000000004</c:v>
                </c:pt>
                <c:pt idx="4256">
                  <c:v>3.2719999999999998</c:v>
                </c:pt>
                <c:pt idx="4257">
                  <c:v>3.2719999999999998</c:v>
                </c:pt>
                <c:pt idx="4258">
                  <c:v>3.2736000000000001</c:v>
                </c:pt>
                <c:pt idx="4259">
                  <c:v>3.2736000000000001</c:v>
                </c:pt>
                <c:pt idx="4260">
                  <c:v>3.2752000000000003</c:v>
                </c:pt>
                <c:pt idx="4261">
                  <c:v>3.2752000000000003</c:v>
                </c:pt>
                <c:pt idx="4262">
                  <c:v>3.2767999999999997</c:v>
                </c:pt>
                <c:pt idx="4263">
                  <c:v>3.2767999999999997</c:v>
                </c:pt>
                <c:pt idx="4264">
                  <c:v>3.2784</c:v>
                </c:pt>
                <c:pt idx="4265">
                  <c:v>3.2784</c:v>
                </c:pt>
                <c:pt idx="4266">
                  <c:v>3.2800000000000002</c:v>
                </c:pt>
                <c:pt idx="4267">
                  <c:v>3.2800000000000002</c:v>
                </c:pt>
                <c:pt idx="4268">
                  <c:v>3.2816000000000005</c:v>
                </c:pt>
                <c:pt idx="4269">
                  <c:v>3.2816000000000005</c:v>
                </c:pt>
                <c:pt idx="4270">
                  <c:v>3.2832000000000012</c:v>
                </c:pt>
                <c:pt idx="4271">
                  <c:v>3.2832000000000012</c:v>
                </c:pt>
                <c:pt idx="4272">
                  <c:v>3.2848000000000002</c:v>
                </c:pt>
                <c:pt idx="4273">
                  <c:v>3.2848000000000002</c:v>
                </c:pt>
                <c:pt idx="4274">
                  <c:v>3.2864</c:v>
                </c:pt>
                <c:pt idx="4275">
                  <c:v>3.2864</c:v>
                </c:pt>
                <c:pt idx="4276">
                  <c:v>3.2880000000000011</c:v>
                </c:pt>
                <c:pt idx="4277">
                  <c:v>3.2880000000000011</c:v>
                </c:pt>
                <c:pt idx="4278">
                  <c:v>3.2896000000000001</c:v>
                </c:pt>
                <c:pt idx="4279">
                  <c:v>3.2896000000000001</c:v>
                </c:pt>
                <c:pt idx="4280">
                  <c:v>3.2896000000000001</c:v>
                </c:pt>
                <c:pt idx="4281">
                  <c:v>3.2911999999999999</c:v>
                </c:pt>
                <c:pt idx="4282">
                  <c:v>3.2911999999999999</c:v>
                </c:pt>
                <c:pt idx="4283">
                  <c:v>3.2927999999999997</c:v>
                </c:pt>
                <c:pt idx="4284">
                  <c:v>3.2927999999999997</c:v>
                </c:pt>
                <c:pt idx="4285">
                  <c:v>3.2944000000000004</c:v>
                </c:pt>
                <c:pt idx="4286">
                  <c:v>3.2944000000000004</c:v>
                </c:pt>
                <c:pt idx="4287">
                  <c:v>3.2960000000000003</c:v>
                </c:pt>
                <c:pt idx="4288">
                  <c:v>3.2960000000000003</c:v>
                </c:pt>
                <c:pt idx="4289">
                  <c:v>3.2976000000000001</c:v>
                </c:pt>
                <c:pt idx="4290">
                  <c:v>3.2976000000000001</c:v>
                </c:pt>
                <c:pt idx="4291">
                  <c:v>3.2991999999999999</c:v>
                </c:pt>
                <c:pt idx="4292">
                  <c:v>3.2991999999999999</c:v>
                </c:pt>
                <c:pt idx="4293">
                  <c:v>3.3007999999999997</c:v>
                </c:pt>
                <c:pt idx="4294">
                  <c:v>3.3007999999999997</c:v>
                </c:pt>
                <c:pt idx="4295">
                  <c:v>3.3023999999999987</c:v>
                </c:pt>
                <c:pt idx="4296">
                  <c:v>3.3023999999999987</c:v>
                </c:pt>
                <c:pt idx="4297">
                  <c:v>3.3040000000000003</c:v>
                </c:pt>
                <c:pt idx="4298">
                  <c:v>3.3040000000000003</c:v>
                </c:pt>
                <c:pt idx="4299">
                  <c:v>3.3055999999999988</c:v>
                </c:pt>
                <c:pt idx="4300">
                  <c:v>3.3055999999999988</c:v>
                </c:pt>
                <c:pt idx="4301">
                  <c:v>3.3072000000000004</c:v>
                </c:pt>
                <c:pt idx="4302">
                  <c:v>3.3072000000000004</c:v>
                </c:pt>
                <c:pt idx="4303">
                  <c:v>3.3087999999999997</c:v>
                </c:pt>
                <c:pt idx="4304">
                  <c:v>3.3087999999999997</c:v>
                </c:pt>
                <c:pt idx="4305">
                  <c:v>3.3087999999999997</c:v>
                </c:pt>
                <c:pt idx="4306">
                  <c:v>3.3103999999999987</c:v>
                </c:pt>
                <c:pt idx="4307">
                  <c:v>3.3103999999999987</c:v>
                </c:pt>
                <c:pt idx="4308">
                  <c:v>3.3119999999999976</c:v>
                </c:pt>
                <c:pt idx="4309">
                  <c:v>3.3119999999999976</c:v>
                </c:pt>
                <c:pt idx="4310">
                  <c:v>3.3135999999999997</c:v>
                </c:pt>
                <c:pt idx="4311">
                  <c:v>3.3135999999999997</c:v>
                </c:pt>
                <c:pt idx="4312">
                  <c:v>3.3151999999999981</c:v>
                </c:pt>
                <c:pt idx="4313">
                  <c:v>3.3151999999999981</c:v>
                </c:pt>
                <c:pt idx="4314">
                  <c:v>3.3167999999999975</c:v>
                </c:pt>
                <c:pt idx="4315">
                  <c:v>3.3167999999999975</c:v>
                </c:pt>
                <c:pt idx="4316">
                  <c:v>3.3183999999999987</c:v>
                </c:pt>
                <c:pt idx="4317">
                  <c:v>3.3183999999999987</c:v>
                </c:pt>
                <c:pt idx="4318">
                  <c:v>3.3200000000000003</c:v>
                </c:pt>
                <c:pt idx="4319">
                  <c:v>3.3200000000000003</c:v>
                </c:pt>
                <c:pt idx="4320">
                  <c:v>3.3215999999999997</c:v>
                </c:pt>
                <c:pt idx="4321">
                  <c:v>3.3215999999999997</c:v>
                </c:pt>
                <c:pt idx="4322">
                  <c:v>3.3231999999999999</c:v>
                </c:pt>
                <c:pt idx="4323">
                  <c:v>3.3231999999999999</c:v>
                </c:pt>
                <c:pt idx="4324">
                  <c:v>3.3247999999999998</c:v>
                </c:pt>
                <c:pt idx="4325">
                  <c:v>3.3247999999999998</c:v>
                </c:pt>
                <c:pt idx="4326">
                  <c:v>3.3263999999999987</c:v>
                </c:pt>
                <c:pt idx="4327">
                  <c:v>3.3263999999999987</c:v>
                </c:pt>
                <c:pt idx="4328">
                  <c:v>3.3280000000000003</c:v>
                </c:pt>
                <c:pt idx="4329">
                  <c:v>3.3280000000000003</c:v>
                </c:pt>
                <c:pt idx="4330">
                  <c:v>3.3280000000000003</c:v>
                </c:pt>
                <c:pt idx="4331">
                  <c:v>3.3295999999999997</c:v>
                </c:pt>
                <c:pt idx="4332">
                  <c:v>3.3295999999999997</c:v>
                </c:pt>
                <c:pt idx="4333">
                  <c:v>3.3311999999999977</c:v>
                </c:pt>
                <c:pt idx="4334">
                  <c:v>3.3311999999999977</c:v>
                </c:pt>
                <c:pt idx="4335">
                  <c:v>3.332799999999998</c:v>
                </c:pt>
                <c:pt idx="4336">
                  <c:v>3.332799999999998</c:v>
                </c:pt>
                <c:pt idx="4337">
                  <c:v>3.3343999999999987</c:v>
                </c:pt>
                <c:pt idx="4338">
                  <c:v>3.3343999999999987</c:v>
                </c:pt>
                <c:pt idx="4339">
                  <c:v>3.3359999999999981</c:v>
                </c:pt>
                <c:pt idx="4340">
                  <c:v>3.3359999999999981</c:v>
                </c:pt>
                <c:pt idx="4341">
                  <c:v>3.3375999999999997</c:v>
                </c:pt>
                <c:pt idx="4342">
                  <c:v>3.3375999999999997</c:v>
                </c:pt>
                <c:pt idx="4343">
                  <c:v>3.3391999999999982</c:v>
                </c:pt>
                <c:pt idx="4344">
                  <c:v>3.3391999999999982</c:v>
                </c:pt>
                <c:pt idx="4345">
                  <c:v>3.3407999999999998</c:v>
                </c:pt>
                <c:pt idx="4346">
                  <c:v>3.3407999999999998</c:v>
                </c:pt>
                <c:pt idx="4347">
                  <c:v>3.3423999999999987</c:v>
                </c:pt>
                <c:pt idx="4348">
                  <c:v>3.3423999999999987</c:v>
                </c:pt>
                <c:pt idx="4349">
                  <c:v>3.3439999999999999</c:v>
                </c:pt>
                <c:pt idx="4350">
                  <c:v>3.3439999999999999</c:v>
                </c:pt>
                <c:pt idx="4351">
                  <c:v>3.3455999999999997</c:v>
                </c:pt>
                <c:pt idx="4352">
                  <c:v>3.3455999999999997</c:v>
                </c:pt>
                <c:pt idx="4353">
                  <c:v>3.3455999999999997</c:v>
                </c:pt>
                <c:pt idx="4354">
                  <c:v>3.3472000000000004</c:v>
                </c:pt>
                <c:pt idx="4355">
                  <c:v>3.3472000000000004</c:v>
                </c:pt>
                <c:pt idx="4356">
                  <c:v>3.3487999999999998</c:v>
                </c:pt>
                <c:pt idx="4357">
                  <c:v>3.3487999999999998</c:v>
                </c:pt>
                <c:pt idx="4358">
                  <c:v>3.3503999999999987</c:v>
                </c:pt>
                <c:pt idx="4359">
                  <c:v>3.3503999999999987</c:v>
                </c:pt>
                <c:pt idx="4360">
                  <c:v>3.3519999999999981</c:v>
                </c:pt>
                <c:pt idx="4361">
                  <c:v>3.3519999999999981</c:v>
                </c:pt>
                <c:pt idx="4362">
                  <c:v>3.3535999999999997</c:v>
                </c:pt>
                <c:pt idx="4363">
                  <c:v>3.3535999999999997</c:v>
                </c:pt>
                <c:pt idx="4364">
                  <c:v>3.3551999999999977</c:v>
                </c:pt>
                <c:pt idx="4365">
                  <c:v>3.3551999999999977</c:v>
                </c:pt>
                <c:pt idx="4366">
                  <c:v>3.3567999999999976</c:v>
                </c:pt>
                <c:pt idx="4367">
                  <c:v>3.3567999999999976</c:v>
                </c:pt>
                <c:pt idx="4368">
                  <c:v>3.3583999999999987</c:v>
                </c:pt>
                <c:pt idx="4369">
                  <c:v>3.3583999999999987</c:v>
                </c:pt>
                <c:pt idx="4370">
                  <c:v>3.3600000000000003</c:v>
                </c:pt>
                <c:pt idx="4371">
                  <c:v>3.3600000000000003</c:v>
                </c:pt>
                <c:pt idx="4372">
                  <c:v>3.3615999999999997</c:v>
                </c:pt>
                <c:pt idx="4373">
                  <c:v>3.3615999999999997</c:v>
                </c:pt>
                <c:pt idx="4374">
                  <c:v>3.3632</c:v>
                </c:pt>
                <c:pt idx="4375">
                  <c:v>3.3632</c:v>
                </c:pt>
                <c:pt idx="4376">
                  <c:v>3.3648000000000007</c:v>
                </c:pt>
                <c:pt idx="4377">
                  <c:v>3.3648000000000007</c:v>
                </c:pt>
                <c:pt idx="4378">
                  <c:v>3.3648000000000007</c:v>
                </c:pt>
                <c:pt idx="4379">
                  <c:v>3.3663999999999987</c:v>
                </c:pt>
                <c:pt idx="4380">
                  <c:v>3.3663999999999987</c:v>
                </c:pt>
                <c:pt idx="4381">
                  <c:v>3.3680000000000003</c:v>
                </c:pt>
                <c:pt idx="4382">
                  <c:v>3.3680000000000003</c:v>
                </c:pt>
                <c:pt idx="4383">
                  <c:v>3.3695999999999997</c:v>
                </c:pt>
                <c:pt idx="4384">
                  <c:v>3.3695999999999997</c:v>
                </c:pt>
                <c:pt idx="4385">
                  <c:v>3.3711999999999982</c:v>
                </c:pt>
                <c:pt idx="4386">
                  <c:v>3.3711999999999982</c:v>
                </c:pt>
                <c:pt idx="4387">
                  <c:v>3.3727999999999976</c:v>
                </c:pt>
                <c:pt idx="4388">
                  <c:v>3.3727999999999976</c:v>
                </c:pt>
                <c:pt idx="4389">
                  <c:v>3.3743999999999987</c:v>
                </c:pt>
                <c:pt idx="4390">
                  <c:v>3.3743999999999987</c:v>
                </c:pt>
                <c:pt idx="4391">
                  <c:v>3.3759999999999977</c:v>
                </c:pt>
                <c:pt idx="4392">
                  <c:v>3.3759999999999977</c:v>
                </c:pt>
                <c:pt idx="4393">
                  <c:v>3.3775999999999997</c:v>
                </c:pt>
                <c:pt idx="4394">
                  <c:v>3.3775999999999997</c:v>
                </c:pt>
                <c:pt idx="4395">
                  <c:v>3.3791999999999982</c:v>
                </c:pt>
                <c:pt idx="4396">
                  <c:v>3.3791999999999982</c:v>
                </c:pt>
                <c:pt idx="4397">
                  <c:v>3.3807999999999998</c:v>
                </c:pt>
                <c:pt idx="4398">
                  <c:v>3.3807999999999998</c:v>
                </c:pt>
                <c:pt idx="4399">
                  <c:v>3.3823999999999987</c:v>
                </c:pt>
                <c:pt idx="4400">
                  <c:v>3.3823999999999987</c:v>
                </c:pt>
                <c:pt idx="4401">
                  <c:v>3.3840000000000003</c:v>
                </c:pt>
                <c:pt idx="4402">
                  <c:v>3.3840000000000003</c:v>
                </c:pt>
                <c:pt idx="4403">
                  <c:v>3.3840000000000003</c:v>
                </c:pt>
                <c:pt idx="4404">
                  <c:v>3.3855999999999997</c:v>
                </c:pt>
                <c:pt idx="4405">
                  <c:v>3.3855999999999997</c:v>
                </c:pt>
                <c:pt idx="4406">
                  <c:v>3.3872</c:v>
                </c:pt>
                <c:pt idx="4407">
                  <c:v>3.3872</c:v>
                </c:pt>
                <c:pt idx="4408">
                  <c:v>3.3887999999999998</c:v>
                </c:pt>
                <c:pt idx="4409">
                  <c:v>3.3887999999999998</c:v>
                </c:pt>
                <c:pt idx="4410">
                  <c:v>3.3903999999999987</c:v>
                </c:pt>
                <c:pt idx="4411">
                  <c:v>3.3903999999999987</c:v>
                </c:pt>
                <c:pt idx="4412">
                  <c:v>3.3919999999999981</c:v>
                </c:pt>
                <c:pt idx="4413">
                  <c:v>3.3919999999999981</c:v>
                </c:pt>
                <c:pt idx="4414">
                  <c:v>3.3935999999999997</c:v>
                </c:pt>
                <c:pt idx="4415">
                  <c:v>3.3935999999999997</c:v>
                </c:pt>
                <c:pt idx="4416">
                  <c:v>3.3951999999999987</c:v>
                </c:pt>
                <c:pt idx="4417">
                  <c:v>3.3951999999999987</c:v>
                </c:pt>
                <c:pt idx="4418">
                  <c:v>3.3967999999999985</c:v>
                </c:pt>
                <c:pt idx="4419">
                  <c:v>3.3967999999999985</c:v>
                </c:pt>
                <c:pt idx="4420">
                  <c:v>3.3983999999999988</c:v>
                </c:pt>
                <c:pt idx="4421">
                  <c:v>3.3983999999999988</c:v>
                </c:pt>
                <c:pt idx="4422">
                  <c:v>3.4000000000000004</c:v>
                </c:pt>
                <c:pt idx="4423">
                  <c:v>3.4000000000000004</c:v>
                </c:pt>
                <c:pt idx="4424">
                  <c:v>3.4015999999999997</c:v>
                </c:pt>
                <c:pt idx="4425">
                  <c:v>3.4015999999999997</c:v>
                </c:pt>
                <c:pt idx="4426">
                  <c:v>3.4032</c:v>
                </c:pt>
                <c:pt idx="4427">
                  <c:v>3.4032</c:v>
                </c:pt>
                <c:pt idx="4428">
                  <c:v>3.4032</c:v>
                </c:pt>
                <c:pt idx="4429">
                  <c:v>3.4048000000000003</c:v>
                </c:pt>
                <c:pt idx="4430">
                  <c:v>3.4048000000000003</c:v>
                </c:pt>
                <c:pt idx="4431">
                  <c:v>3.4063999999999997</c:v>
                </c:pt>
                <c:pt idx="4432">
                  <c:v>3.4063999999999997</c:v>
                </c:pt>
                <c:pt idx="4433">
                  <c:v>3.4079999999999999</c:v>
                </c:pt>
                <c:pt idx="4434">
                  <c:v>3.4079999999999999</c:v>
                </c:pt>
                <c:pt idx="4435">
                  <c:v>3.4095999999999997</c:v>
                </c:pt>
                <c:pt idx="4436">
                  <c:v>3.4095999999999997</c:v>
                </c:pt>
                <c:pt idx="4437">
                  <c:v>3.4111999999999987</c:v>
                </c:pt>
                <c:pt idx="4438">
                  <c:v>3.4111999999999987</c:v>
                </c:pt>
                <c:pt idx="4439">
                  <c:v>3.4127999999999981</c:v>
                </c:pt>
                <c:pt idx="4440">
                  <c:v>3.4127999999999981</c:v>
                </c:pt>
                <c:pt idx="4441">
                  <c:v>3.4143999999999997</c:v>
                </c:pt>
                <c:pt idx="4442">
                  <c:v>3.4143999999999997</c:v>
                </c:pt>
                <c:pt idx="4443">
                  <c:v>3.4159999999999977</c:v>
                </c:pt>
                <c:pt idx="4444">
                  <c:v>3.4159999999999977</c:v>
                </c:pt>
                <c:pt idx="4445">
                  <c:v>3.4175999999999997</c:v>
                </c:pt>
                <c:pt idx="4446">
                  <c:v>3.4175999999999997</c:v>
                </c:pt>
                <c:pt idx="4447">
                  <c:v>3.4191999999999987</c:v>
                </c:pt>
                <c:pt idx="4448">
                  <c:v>3.4191999999999987</c:v>
                </c:pt>
                <c:pt idx="4449">
                  <c:v>3.4207999999999998</c:v>
                </c:pt>
                <c:pt idx="4450">
                  <c:v>3.4207999999999998</c:v>
                </c:pt>
                <c:pt idx="4451">
                  <c:v>3.4207999999999998</c:v>
                </c:pt>
                <c:pt idx="4452">
                  <c:v>3.4223999999999997</c:v>
                </c:pt>
                <c:pt idx="4453">
                  <c:v>3.4223999999999997</c:v>
                </c:pt>
                <c:pt idx="4454">
                  <c:v>3.4240000000000004</c:v>
                </c:pt>
                <c:pt idx="4455">
                  <c:v>3.4240000000000004</c:v>
                </c:pt>
                <c:pt idx="4456">
                  <c:v>3.4255999999999998</c:v>
                </c:pt>
                <c:pt idx="4457">
                  <c:v>3.4255999999999998</c:v>
                </c:pt>
                <c:pt idx="4458">
                  <c:v>3.4272</c:v>
                </c:pt>
                <c:pt idx="4459">
                  <c:v>3.4272</c:v>
                </c:pt>
                <c:pt idx="4460">
                  <c:v>3.4287999999999998</c:v>
                </c:pt>
                <c:pt idx="4461">
                  <c:v>3.4287999999999998</c:v>
                </c:pt>
                <c:pt idx="4462">
                  <c:v>3.4303999999999997</c:v>
                </c:pt>
                <c:pt idx="4463">
                  <c:v>3.4303999999999997</c:v>
                </c:pt>
                <c:pt idx="4464">
                  <c:v>3.4319999999999982</c:v>
                </c:pt>
                <c:pt idx="4465">
                  <c:v>3.4319999999999982</c:v>
                </c:pt>
                <c:pt idx="4466">
                  <c:v>3.4335999999999998</c:v>
                </c:pt>
                <c:pt idx="4467">
                  <c:v>3.4335999999999998</c:v>
                </c:pt>
                <c:pt idx="4468">
                  <c:v>3.4351999999999987</c:v>
                </c:pt>
                <c:pt idx="4469">
                  <c:v>3.4351999999999987</c:v>
                </c:pt>
                <c:pt idx="4470">
                  <c:v>3.4367999999999981</c:v>
                </c:pt>
                <c:pt idx="4471">
                  <c:v>3.4367999999999981</c:v>
                </c:pt>
                <c:pt idx="4472">
                  <c:v>3.4383999999999997</c:v>
                </c:pt>
                <c:pt idx="4473">
                  <c:v>3.4383999999999997</c:v>
                </c:pt>
                <c:pt idx="4474">
                  <c:v>3.44</c:v>
                </c:pt>
                <c:pt idx="4475">
                  <c:v>3.44</c:v>
                </c:pt>
                <c:pt idx="4476">
                  <c:v>3.44</c:v>
                </c:pt>
                <c:pt idx="4477">
                  <c:v>3.4415999999999998</c:v>
                </c:pt>
                <c:pt idx="4478">
                  <c:v>3.4415999999999998</c:v>
                </c:pt>
                <c:pt idx="4479">
                  <c:v>3.4432000000000005</c:v>
                </c:pt>
                <c:pt idx="4480">
                  <c:v>3.4432000000000005</c:v>
                </c:pt>
                <c:pt idx="4481">
                  <c:v>3.4448000000000003</c:v>
                </c:pt>
                <c:pt idx="4482">
                  <c:v>3.4448000000000003</c:v>
                </c:pt>
                <c:pt idx="4483">
                  <c:v>3.4463999999999997</c:v>
                </c:pt>
                <c:pt idx="4484">
                  <c:v>3.4463999999999997</c:v>
                </c:pt>
                <c:pt idx="4485">
                  <c:v>3.448</c:v>
                </c:pt>
                <c:pt idx="4486">
                  <c:v>3.448</c:v>
                </c:pt>
                <c:pt idx="4487">
                  <c:v>3.4495999999999998</c:v>
                </c:pt>
                <c:pt idx="4488">
                  <c:v>3.4495999999999998</c:v>
                </c:pt>
                <c:pt idx="4489">
                  <c:v>3.4511999999999987</c:v>
                </c:pt>
                <c:pt idx="4490">
                  <c:v>3.4511999999999987</c:v>
                </c:pt>
                <c:pt idx="4491">
                  <c:v>3.4527999999999976</c:v>
                </c:pt>
                <c:pt idx="4492">
                  <c:v>3.4527999999999976</c:v>
                </c:pt>
                <c:pt idx="4493">
                  <c:v>3.4543999999999997</c:v>
                </c:pt>
                <c:pt idx="4494">
                  <c:v>3.4543999999999997</c:v>
                </c:pt>
                <c:pt idx="4495">
                  <c:v>3.4559999999999982</c:v>
                </c:pt>
                <c:pt idx="4496">
                  <c:v>3.4559999999999982</c:v>
                </c:pt>
                <c:pt idx="4497">
                  <c:v>3.4575999999999998</c:v>
                </c:pt>
                <c:pt idx="4498">
                  <c:v>3.4575999999999998</c:v>
                </c:pt>
                <c:pt idx="4499">
                  <c:v>3.4591999999999987</c:v>
                </c:pt>
                <c:pt idx="4500">
                  <c:v>3.4591999999999987</c:v>
                </c:pt>
                <c:pt idx="4501">
                  <c:v>3.4591999999999987</c:v>
                </c:pt>
                <c:pt idx="4502">
                  <c:v>3.4607999999999999</c:v>
                </c:pt>
                <c:pt idx="4503">
                  <c:v>3.4607999999999999</c:v>
                </c:pt>
                <c:pt idx="4504">
                  <c:v>3.4623999999999997</c:v>
                </c:pt>
                <c:pt idx="4505">
                  <c:v>3.4623999999999997</c:v>
                </c:pt>
                <c:pt idx="4506">
                  <c:v>3.4640000000000004</c:v>
                </c:pt>
                <c:pt idx="4507">
                  <c:v>3.4640000000000004</c:v>
                </c:pt>
                <c:pt idx="4508">
                  <c:v>3.4655999999999998</c:v>
                </c:pt>
                <c:pt idx="4509">
                  <c:v>3.4655999999999998</c:v>
                </c:pt>
                <c:pt idx="4510">
                  <c:v>3.4672000000000001</c:v>
                </c:pt>
                <c:pt idx="4511">
                  <c:v>3.4672000000000001</c:v>
                </c:pt>
                <c:pt idx="4512">
                  <c:v>3.4688000000000003</c:v>
                </c:pt>
                <c:pt idx="4513">
                  <c:v>3.4688000000000003</c:v>
                </c:pt>
                <c:pt idx="4514">
                  <c:v>3.4703999999999997</c:v>
                </c:pt>
                <c:pt idx="4515">
                  <c:v>3.4703999999999997</c:v>
                </c:pt>
                <c:pt idx="4516">
                  <c:v>3.4719999999999978</c:v>
                </c:pt>
                <c:pt idx="4517">
                  <c:v>3.4719999999999978</c:v>
                </c:pt>
                <c:pt idx="4518">
                  <c:v>3.4735999999999998</c:v>
                </c:pt>
                <c:pt idx="4519">
                  <c:v>3.4735999999999998</c:v>
                </c:pt>
                <c:pt idx="4520">
                  <c:v>3.4751999999999987</c:v>
                </c:pt>
                <c:pt idx="4521">
                  <c:v>3.4751999999999987</c:v>
                </c:pt>
                <c:pt idx="4522">
                  <c:v>3.4767999999999981</c:v>
                </c:pt>
                <c:pt idx="4523">
                  <c:v>3.4767999999999981</c:v>
                </c:pt>
                <c:pt idx="4524">
                  <c:v>3.4783999999999997</c:v>
                </c:pt>
                <c:pt idx="4525">
                  <c:v>3.4783999999999997</c:v>
                </c:pt>
                <c:pt idx="4526">
                  <c:v>3.4783999999999997</c:v>
                </c:pt>
                <c:pt idx="4527">
                  <c:v>3.48</c:v>
                </c:pt>
                <c:pt idx="4528">
                  <c:v>3.48</c:v>
                </c:pt>
                <c:pt idx="4529">
                  <c:v>3.4816000000000003</c:v>
                </c:pt>
                <c:pt idx="4530">
                  <c:v>3.4816000000000003</c:v>
                </c:pt>
                <c:pt idx="4531">
                  <c:v>3.4832000000000001</c:v>
                </c:pt>
                <c:pt idx="4532">
                  <c:v>3.4832000000000001</c:v>
                </c:pt>
                <c:pt idx="4533">
                  <c:v>3.4847999999999999</c:v>
                </c:pt>
                <c:pt idx="4534">
                  <c:v>3.4847999999999999</c:v>
                </c:pt>
                <c:pt idx="4535">
                  <c:v>3.4863999999999997</c:v>
                </c:pt>
                <c:pt idx="4536">
                  <c:v>3.4863999999999997</c:v>
                </c:pt>
                <c:pt idx="4537">
                  <c:v>3.4880000000000004</c:v>
                </c:pt>
                <c:pt idx="4538">
                  <c:v>3.4880000000000004</c:v>
                </c:pt>
                <c:pt idx="4539">
                  <c:v>3.4896000000000003</c:v>
                </c:pt>
                <c:pt idx="4540">
                  <c:v>3.4896000000000003</c:v>
                </c:pt>
                <c:pt idx="4541">
                  <c:v>3.4911999999999987</c:v>
                </c:pt>
                <c:pt idx="4542">
                  <c:v>3.4911999999999987</c:v>
                </c:pt>
                <c:pt idx="4543">
                  <c:v>3.4927999999999977</c:v>
                </c:pt>
                <c:pt idx="4544">
                  <c:v>3.4927999999999977</c:v>
                </c:pt>
                <c:pt idx="4545">
                  <c:v>3.4943999999999997</c:v>
                </c:pt>
                <c:pt idx="4546">
                  <c:v>3.4943999999999997</c:v>
                </c:pt>
                <c:pt idx="4547">
                  <c:v>3.4959999999999987</c:v>
                </c:pt>
                <c:pt idx="4548">
                  <c:v>3.4959999999999987</c:v>
                </c:pt>
                <c:pt idx="4549">
                  <c:v>3.4959999999999987</c:v>
                </c:pt>
                <c:pt idx="4550">
                  <c:v>3.4976000000000003</c:v>
                </c:pt>
                <c:pt idx="4551">
                  <c:v>3.4976000000000003</c:v>
                </c:pt>
                <c:pt idx="4552">
                  <c:v>3.4991999999999988</c:v>
                </c:pt>
                <c:pt idx="4553">
                  <c:v>3.4991999999999988</c:v>
                </c:pt>
                <c:pt idx="4554">
                  <c:v>3.5008000000000004</c:v>
                </c:pt>
                <c:pt idx="4555">
                  <c:v>3.5008000000000004</c:v>
                </c:pt>
                <c:pt idx="4556">
                  <c:v>3.5023999999999997</c:v>
                </c:pt>
                <c:pt idx="4557">
                  <c:v>3.5023999999999997</c:v>
                </c:pt>
                <c:pt idx="4558">
                  <c:v>3.504</c:v>
                </c:pt>
                <c:pt idx="4559">
                  <c:v>3.504</c:v>
                </c:pt>
                <c:pt idx="4560">
                  <c:v>3.5055999999999998</c:v>
                </c:pt>
                <c:pt idx="4561">
                  <c:v>3.5055999999999998</c:v>
                </c:pt>
                <c:pt idx="4562">
                  <c:v>3.5072000000000005</c:v>
                </c:pt>
                <c:pt idx="4563">
                  <c:v>3.5072000000000005</c:v>
                </c:pt>
                <c:pt idx="4564">
                  <c:v>3.5088000000000004</c:v>
                </c:pt>
                <c:pt idx="4565">
                  <c:v>3.5088000000000004</c:v>
                </c:pt>
                <c:pt idx="4566">
                  <c:v>3.5103999999999997</c:v>
                </c:pt>
                <c:pt idx="4567">
                  <c:v>3.5103999999999997</c:v>
                </c:pt>
                <c:pt idx="4568">
                  <c:v>3.5119999999999987</c:v>
                </c:pt>
                <c:pt idx="4569">
                  <c:v>3.5119999999999987</c:v>
                </c:pt>
                <c:pt idx="4570">
                  <c:v>3.5136000000000003</c:v>
                </c:pt>
                <c:pt idx="4571">
                  <c:v>3.5136000000000003</c:v>
                </c:pt>
                <c:pt idx="4572">
                  <c:v>3.5151999999999997</c:v>
                </c:pt>
                <c:pt idx="4573">
                  <c:v>3.5151999999999997</c:v>
                </c:pt>
                <c:pt idx="4574">
                  <c:v>3.5151999999999997</c:v>
                </c:pt>
                <c:pt idx="4575">
                  <c:v>3.5167999999999977</c:v>
                </c:pt>
                <c:pt idx="4576">
                  <c:v>3.5167999999999977</c:v>
                </c:pt>
                <c:pt idx="4577">
                  <c:v>3.5183999999999997</c:v>
                </c:pt>
                <c:pt idx="4578">
                  <c:v>3.5183999999999997</c:v>
                </c:pt>
                <c:pt idx="4579">
                  <c:v>3.5200000000000005</c:v>
                </c:pt>
                <c:pt idx="4580">
                  <c:v>3.5200000000000005</c:v>
                </c:pt>
                <c:pt idx="4581">
                  <c:v>3.5216000000000003</c:v>
                </c:pt>
                <c:pt idx="4582">
                  <c:v>3.5216000000000003</c:v>
                </c:pt>
                <c:pt idx="4583">
                  <c:v>3.5232000000000001</c:v>
                </c:pt>
                <c:pt idx="4584">
                  <c:v>3.5232000000000001</c:v>
                </c:pt>
                <c:pt idx="4585">
                  <c:v>3.5247999999999999</c:v>
                </c:pt>
                <c:pt idx="4586">
                  <c:v>3.5247999999999999</c:v>
                </c:pt>
                <c:pt idx="4587">
                  <c:v>3.5263999999999998</c:v>
                </c:pt>
                <c:pt idx="4588">
                  <c:v>3.5263999999999998</c:v>
                </c:pt>
                <c:pt idx="4589">
                  <c:v>3.5280000000000005</c:v>
                </c:pt>
                <c:pt idx="4590">
                  <c:v>3.5280000000000005</c:v>
                </c:pt>
                <c:pt idx="4591">
                  <c:v>3.5296000000000003</c:v>
                </c:pt>
                <c:pt idx="4592">
                  <c:v>3.5296000000000003</c:v>
                </c:pt>
                <c:pt idx="4593">
                  <c:v>3.5311999999999997</c:v>
                </c:pt>
                <c:pt idx="4594">
                  <c:v>3.5311999999999997</c:v>
                </c:pt>
                <c:pt idx="4595">
                  <c:v>3.5327999999999982</c:v>
                </c:pt>
                <c:pt idx="4596">
                  <c:v>3.5327999999999982</c:v>
                </c:pt>
                <c:pt idx="4597">
                  <c:v>3.5343999999999998</c:v>
                </c:pt>
                <c:pt idx="4598">
                  <c:v>3.5343999999999998</c:v>
                </c:pt>
                <c:pt idx="4599">
                  <c:v>3.5343999999999998</c:v>
                </c:pt>
                <c:pt idx="4600">
                  <c:v>3.5359999999999987</c:v>
                </c:pt>
                <c:pt idx="4601">
                  <c:v>3.5359999999999987</c:v>
                </c:pt>
                <c:pt idx="4602">
                  <c:v>3.5375999999999999</c:v>
                </c:pt>
                <c:pt idx="4603">
                  <c:v>3.5375999999999999</c:v>
                </c:pt>
                <c:pt idx="4604">
                  <c:v>3.5391999999999997</c:v>
                </c:pt>
                <c:pt idx="4605">
                  <c:v>3.5391999999999997</c:v>
                </c:pt>
                <c:pt idx="4606">
                  <c:v>3.5408000000000004</c:v>
                </c:pt>
                <c:pt idx="4607">
                  <c:v>3.5408000000000004</c:v>
                </c:pt>
                <c:pt idx="4608">
                  <c:v>3.5423999999999998</c:v>
                </c:pt>
                <c:pt idx="4609">
                  <c:v>3.5423999999999998</c:v>
                </c:pt>
                <c:pt idx="4610">
                  <c:v>3.544</c:v>
                </c:pt>
                <c:pt idx="4611">
                  <c:v>3.544</c:v>
                </c:pt>
                <c:pt idx="4612">
                  <c:v>3.5456000000000003</c:v>
                </c:pt>
                <c:pt idx="4613">
                  <c:v>3.5456000000000003</c:v>
                </c:pt>
                <c:pt idx="4614">
                  <c:v>3.5472000000000001</c:v>
                </c:pt>
                <c:pt idx="4615">
                  <c:v>3.5472000000000001</c:v>
                </c:pt>
                <c:pt idx="4616">
                  <c:v>3.5488</c:v>
                </c:pt>
                <c:pt idx="4617">
                  <c:v>3.5488</c:v>
                </c:pt>
                <c:pt idx="4618">
                  <c:v>3.5503999999999998</c:v>
                </c:pt>
                <c:pt idx="4619">
                  <c:v>3.5503999999999998</c:v>
                </c:pt>
                <c:pt idx="4620">
                  <c:v>3.5519999999999987</c:v>
                </c:pt>
                <c:pt idx="4621">
                  <c:v>3.5519999999999987</c:v>
                </c:pt>
                <c:pt idx="4622">
                  <c:v>3.5519999999999987</c:v>
                </c:pt>
                <c:pt idx="4623">
                  <c:v>3.5536000000000003</c:v>
                </c:pt>
                <c:pt idx="4624">
                  <c:v>3.5536000000000003</c:v>
                </c:pt>
                <c:pt idx="4625">
                  <c:v>3.5551999999999997</c:v>
                </c:pt>
                <c:pt idx="4626">
                  <c:v>3.5551999999999997</c:v>
                </c:pt>
                <c:pt idx="4627">
                  <c:v>3.5567999999999977</c:v>
                </c:pt>
                <c:pt idx="4628">
                  <c:v>3.5567999999999977</c:v>
                </c:pt>
                <c:pt idx="4629">
                  <c:v>3.5584000000000007</c:v>
                </c:pt>
                <c:pt idx="4630">
                  <c:v>3.5584000000000007</c:v>
                </c:pt>
                <c:pt idx="4631">
                  <c:v>3.5600000000000005</c:v>
                </c:pt>
                <c:pt idx="4632">
                  <c:v>3.5600000000000005</c:v>
                </c:pt>
                <c:pt idx="4633">
                  <c:v>3.5616000000000003</c:v>
                </c:pt>
                <c:pt idx="4634">
                  <c:v>3.5616000000000003</c:v>
                </c:pt>
                <c:pt idx="4635">
                  <c:v>3.5632000000000001</c:v>
                </c:pt>
                <c:pt idx="4636">
                  <c:v>3.5632000000000001</c:v>
                </c:pt>
                <c:pt idx="4637">
                  <c:v>3.5648000000000004</c:v>
                </c:pt>
                <c:pt idx="4638">
                  <c:v>3.5648000000000004</c:v>
                </c:pt>
                <c:pt idx="4639">
                  <c:v>3.5663999999999998</c:v>
                </c:pt>
                <c:pt idx="4640">
                  <c:v>3.5663999999999998</c:v>
                </c:pt>
                <c:pt idx="4641">
                  <c:v>3.5680000000000001</c:v>
                </c:pt>
                <c:pt idx="4642">
                  <c:v>3.5680000000000001</c:v>
                </c:pt>
                <c:pt idx="4643">
                  <c:v>3.5695999999999999</c:v>
                </c:pt>
                <c:pt idx="4644">
                  <c:v>3.5695999999999999</c:v>
                </c:pt>
                <c:pt idx="4645">
                  <c:v>3.5711999999999997</c:v>
                </c:pt>
                <c:pt idx="4646">
                  <c:v>3.5711999999999997</c:v>
                </c:pt>
                <c:pt idx="4647">
                  <c:v>3.5711999999999997</c:v>
                </c:pt>
                <c:pt idx="4648">
                  <c:v>3.5727999999999982</c:v>
                </c:pt>
                <c:pt idx="4649">
                  <c:v>3.5727999999999982</c:v>
                </c:pt>
                <c:pt idx="4650">
                  <c:v>3.5743999999999998</c:v>
                </c:pt>
                <c:pt idx="4651">
                  <c:v>3.5743999999999998</c:v>
                </c:pt>
                <c:pt idx="4652">
                  <c:v>3.5759999999999987</c:v>
                </c:pt>
                <c:pt idx="4653">
                  <c:v>3.5759999999999987</c:v>
                </c:pt>
                <c:pt idx="4654">
                  <c:v>3.5776000000000003</c:v>
                </c:pt>
                <c:pt idx="4655">
                  <c:v>3.5776000000000003</c:v>
                </c:pt>
                <c:pt idx="4656">
                  <c:v>3.5791999999999997</c:v>
                </c:pt>
                <c:pt idx="4657">
                  <c:v>3.5791999999999997</c:v>
                </c:pt>
                <c:pt idx="4658">
                  <c:v>3.5808</c:v>
                </c:pt>
                <c:pt idx="4659">
                  <c:v>3.5808</c:v>
                </c:pt>
                <c:pt idx="4660">
                  <c:v>3.5823999999999998</c:v>
                </c:pt>
                <c:pt idx="4661">
                  <c:v>3.5823999999999998</c:v>
                </c:pt>
                <c:pt idx="4662">
                  <c:v>3.5840000000000005</c:v>
                </c:pt>
                <c:pt idx="4663">
                  <c:v>3.5840000000000005</c:v>
                </c:pt>
                <c:pt idx="4664">
                  <c:v>3.5856000000000003</c:v>
                </c:pt>
                <c:pt idx="4665">
                  <c:v>3.5856000000000003</c:v>
                </c:pt>
                <c:pt idx="4666">
                  <c:v>3.5872000000000002</c:v>
                </c:pt>
                <c:pt idx="4667">
                  <c:v>3.5872000000000002</c:v>
                </c:pt>
                <c:pt idx="4668">
                  <c:v>3.5888</c:v>
                </c:pt>
                <c:pt idx="4669">
                  <c:v>3.5888</c:v>
                </c:pt>
                <c:pt idx="4670">
                  <c:v>3.5904000000000007</c:v>
                </c:pt>
                <c:pt idx="4671">
                  <c:v>3.5904000000000007</c:v>
                </c:pt>
                <c:pt idx="4672">
                  <c:v>3.5904000000000007</c:v>
                </c:pt>
                <c:pt idx="4673">
                  <c:v>3.5919999999999987</c:v>
                </c:pt>
                <c:pt idx="4674">
                  <c:v>3.5919999999999987</c:v>
                </c:pt>
                <c:pt idx="4675">
                  <c:v>3.5936000000000003</c:v>
                </c:pt>
                <c:pt idx="4676">
                  <c:v>3.5936000000000003</c:v>
                </c:pt>
                <c:pt idx="4677">
                  <c:v>3.5951999999999997</c:v>
                </c:pt>
                <c:pt idx="4678">
                  <c:v>3.5951999999999997</c:v>
                </c:pt>
                <c:pt idx="4679">
                  <c:v>3.5967999999999987</c:v>
                </c:pt>
                <c:pt idx="4680">
                  <c:v>3.5967999999999987</c:v>
                </c:pt>
                <c:pt idx="4681">
                  <c:v>3.5984000000000003</c:v>
                </c:pt>
                <c:pt idx="4682">
                  <c:v>3.5984000000000003</c:v>
                </c:pt>
                <c:pt idx="4683">
                  <c:v>3.6</c:v>
                </c:pt>
                <c:pt idx="4684">
                  <c:v>3.6</c:v>
                </c:pt>
                <c:pt idx="4685">
                  <c:v>3.6015999999999999</c:v>
                </c:pt>
                <c:pt idx="4686">
                  <c:v>3.6015999999999999</c:v>
                </c:pt>
                <c:pt idx="4687">
                  <c:v>3.6032000000000002</c:v>
                </c:pt>
                <c:pt idx="4688">
                  <c:v>3.6032000000000002</c:v>
                </c:pt>
                <c:pt idx="4689">
                  <c:v>3.6048000000000004</c:v>
                </c:pt>
                <c:pt idx="4690">
                  <c:v>3.6048000000000004</c:v>
                </c:pt>
                <c:pt idx="4691">
                  <c:v>3.6064000000000003</c:v>
                </c:pt>
                <c:pt idx="4692">
                  <c:v>3.6064000000000003</c:v>
                </c:pt>
                <c:pt idx="4693">
                  <c:v>3.6080000000000001</c:v>
                </c:pt>
                <c:pt idx="4694">
                  <c:v>3.6080000000000001</c:v>
                </c:pt>
                <c:pt idx="4695">
                  <c:v>3.6095999999999999</c:v>
                </c:pt>
                <c:pt idx="4696">
                  <c:v>3.6095999999999999</c:v>
                </c:pt>
                <c:pt idx="4697">
                  <c:v>3.6095999999999999</c:v>
                </c:pt>
                <c:pt idx="4698">
                  <c:v>3.6111999999999997</c:v>
                </c:pt>
                <c:pt idx="4699">
                  <c:v>3.6111999999999997</c:v>
                </c:pt>
                <c:pt idx="4700">
                  <c:v>3.6127999999999987</c:v>
                </c:pt>
                <c:pt idx="4701">
                  <c:v>3.6127999999999987</c:v>
                </c:pt>
                <c:pt idx="4702">
                  <c:v>3.6143999999999998</c:v>
                </c:pt>
                <c:pt idx="4703">
                  <c:v>3.6143999999999998</c:v>
                </c:pt>
                <c:pt idx="4704">
                  <c:v>3.6159999999999997</c:v>
                </c:pt>
                <c:pt idx="4705">
                  <c:v>3.6159999999999997</c:v>
                </c:pt>
                <c:pt idx="4706">
                  <c:v>3.6176000000000004</c:v>
                </c:pt>
                <c:pt idx="4707">
                  <c:v>3.6176000000000004</c:v>
                </c:pt>
                <c:pt idx="4708">
                  <c:v>3.6191999999999998</c:v>
                </c:pt>
                <c:pt idx="4709">
                  <c:v>3.6191999999999998</c:v>
                </c:pt>
                <c:pt idx="4710">
                  <c:v>3.6208</c:v>
                </c:pt>
                <c:pt idx="4711">
                  <c:v>3.6208</c:v>
                </c:pt>
                <c:pt idx="4712">
                  <c:v>3.6223999999999998</c:v>
                </c:pt>
                <c:pt idx="4713">
                  <c:v>3.6223999999999998</c:v>
                </c:pt>
                <c:pt idx="4714">
                  <c:v>3.6240000000000006</c:v>
                </c:pt>
                <c:pt idx="4715">
                  <c:v>3.6240000000000006</c:v>
                </c:pt>
                <c:pt idx="4716">
                  <c:v>3.6256000000000004</c:v>
                </c:pt>
                <c:pt idx="4717">
                  <c:v>3.6256000000000004</c:v>
                </c:pt>
                <c:pt idx="4718">
                  <c:v>3.6272000000000002</c:v>
                </c:pt>
                <c:pt idx="4719">
                  <c:v>3.6272000000000002</c:v>
                </c:pt>
                <c:pt idx="4720">
                  <c:v>3.6288</c:v>
                </c:pt>
                <c:pt idx="4721">
                  <c:v>3.6288</c:v>
                </c:pt>
                <c:pt idx="4722">
                  <c:v>3.6288</c:v>
                </c:pt>
                <c:pt idx="4723">
                  <c:v>3.6304000000000003</c:v>
                </c:pt>
                <c:pt idx="4724">
                  <c:v>3.6304000000000003</c:v>
                </c:pt>
                <c:pt idx="4725">
                  <c:v>3.6319999999999997</c:v>
                </c:pt>
                <c:pt idx="4726">
                  <c:v>3.6319999999999997</c:v>
                </c:pt>
                <c:pt idx="4727">
                  <c:v>3.6335999999999999</c:v>
                </c:pt>
                <c:pt idx="4728">
                  <c:v>3.6335999999999999</c:v>
                </c:pt>
                <c:pt idx="4729">
                  <c:v>3.6351999999999998</c:v>
                </c:pt>
                <c:pt idx="4730">
                  <c:v>3.6351999999999998</c:v>
                </c:pt>
                <c:pt idx="4731">
                  <c:v>3.6367999999999987</c:v>
                </c:pt>
                <c:pt idx="4732">
                  <c:v>3.6367999999999987</c:v>
                </c:pt>
                <c:pt idx="4733">
                  <c:v>3.6384000000000003</c:v>
                </c:pt>
                <c:pt idx="4734">
                  <c:v>3.6384000000000003</c:v>
                </c:pt>
                <c:pt idx="4735">
                  <c:v>3.64</c:v>
                </c:pt>
                <c:pt idx="4736">
                  <c:v>3.64</c:v>
                </c:pt>
                <c:pt idx="4737">
                  <c:v>3.6415999999999999</c:v>
                </c:pt>
                <c:pt idx="4738">
                  <c:v>3.6415999999999999</c:v>
                </c:pt>
                <c:pt idx="4739">
                  <c:v>3.6432000000000002</c:v>
                </c:pt>
                <c:pt idx="4740">
                  <c:v>3.6432000000000002</c:v>
                </c:pt>
                <c:pt idx="4741">
                  <c:v>3.6448</c:v>
                </c:pt>
                <c:pt idx="4742">
                  <c:v>3.6448</c:v>
                </c:pt>
                <c:pt idx="4743">
                  <c:v>3.6463999999999999</c:v>
                </c:pt>
                <c:pt idx="4744">
                  <c:v>3.6463999999999999</c:v>
                </c:pt>
                <c:pt idx="4745">
                  <c:v>3.6463999999999999</c:v>
                </c:pt>
                <c:pt idx="4746">
                  <c:v>3.6480000000000001</c:v>
                </c:pt>
                <c:pt idx="4747">
                  <c:v>3.6480000000000001</c:v>
                </c:pt>
                <c:pt idx="4748">
                  <c:v>3.6496000000000004</c:v>
                </c:pt>
                <c:pt idx="4749">
                  <c:v>3.6496000000000004</c:v>
                </c:pt>
                <c:pt idx="4750">
                  <c:v>3.6511999999999998</c:v>
                </c:pt>
                <c:pt idx="4751">
                  <c:v>3.6511999999999998</c:v>
                </c:pt>
                <c:pt idx="4752">
                  <c:v>3.6527999999999987</c:v>
                </c:pt>
                <c:pt idx="4753">
                  <c:v>3.6527999999999987</c:v>
                </c:pt>
                <c:pt idx="4754">
                  <c:v>3.6543999999999999</c:v>
                </c:pt>
                <c:pt idx="4755">
                  <c:v>3.6543999999999999</c:v>
                </c:pt>
                <c:pt idx="4756">
                  <c:v>3.6559999999999997</c:v>
                </c:pt>
                <c:pt idx="4757">
                  <c:v>3.6559999999999997</c:v>
                </c:pt>
                <c:pt idx="4758">
                  <c:v>3.6576000000000004</c:v>
                </c:pt>
                <c:pt idx="4759">
                  <c:v>3.6576000000000004</c:v>
                </c:pt>
                <c:pt idx="4760">
                  <c:v>3.6591999999999998</c:v>
                </c:pt>
                <c:pt idx="4761">
                  <c:v>3.6591999999999998</c:v>
                </c:pt>
                <c:pt idx="4762">
                  <c:v>3.6608000000000001</c:v>
                </c:pt>
                <c:pt idx="4763">
                  <c:v>3.6608000000000001</c:v>
                </c:pt>
                <c:pt idx="4764">
                  <c:v>3.6624000000000003</c:v>
                </c:pt>
                <c:pt idx="4765">
                  <c:v>3.6624000000000003</c:v>
                </c:pt>
                <c:pt idx="4766">
                  <c:v>3.6640000000000001</c:v>
                </c:pt>
                <c:pt idx="4767">
                  <c:v>3.6640000000000001</c:v>
                </c:pt>
                <c:pt idx="4768">
                  <c:v>3.6656</c:v>
                </c:pt>
                <c:pt idx="4769">
                  <c:v>3.6656</c:v>
                </c:pt>
                <c:pt idx="4770">
                  <c:v>3.6656</c:v>
                </c:pt>
                <c:pt idx="4771">
                  <c:v>3.6672000000000002</c:v>
                </c:pt>
                <c:pt idx="4772">
                  <c:v>3.6672000000000002</c:v>
                </c:pt>
                <c:pt idx="4773">
                  <c:v>3.6688000000000005</c:v>
                </c:pt>
                <c:pt idx="4774">
                  <c:v>3.6688000000000005</c:v>
                </c:pt>
                <c:pt idx="4775">
                  <c:v>3.6704000000000003</c:v>
                </c:pt>
                <c:pt idx="4776">
                  <c:v>3.6704000000000003</c:v>
                </c:pt>
                <c:pt idx="4777">
                  <c:v>3.6719999999999997</c:v>
                </c:pt>
                <c:pt idx="4778">
                  <c:v>3.6719999999999997</c:v>
                </c:pt>
                <c:pt idx="4779">
                  <c:v>3.6736</c:v>
                </c:pt>
                <c:pt idx="4780">
                  <c:v>3.6736</c:v>
                </c:pt>
                <c:pt idx="4781">
                  <c:v>3.6751999999999998</c:v>
                </c:pt>
                <c:pt idx="4782">
                  <c:v>3.6751999999999998</c:v>
                </c:pt>
                <c:pt idx="4783">
                  <c:v>3.6767999999999987</c:v>
                </c:pt>
                <c:pt idx="4784">
                  <c:v>3.6767999999999987</c:v>
                </c:pt>
                <c:pt idx="4785">
                  <c:v>3.6783999999999999</c:v>
                </c:pt>
                <c:pt idx="4786">
                  <c:v>3.6783999999999999</c:v>
                </c:pt>
                <c:pt idx="4787">
                  <c:v>3.6799999999999997</c:v>
                </c:pt>
                <c:pt idx="4788">
                  <c:v>3.6799999999999997</c:v>
                </c:pt>
                <c:pt idx="4789">
                  <c:v>3.6816000000000004</c:v>
                </c:pt>
                <c:pt idx="4790">
                  <c:v>3.6816000000000004</c:v>
                </c:pt>
                <c:pt idx="4791">
                  <c:v>3.6832000000000011</c:v>
                </c:pt>
                <c:pt idx="4792">
                  <c:v>3.6832000000000011</c:v>
                </c:pt>
                <c:pt idx="4793">
                  <c:v>3.6848000000000001</c:v>
                </c:pt>
                <c:pt idx="4794">
                  <c:v>3.6848000000000001</c:v>
                </c:pt>
                <c:pt idx="4795">
                  <c:v>3.6848000000000001</c:v>
                </c:pt>
                <c:pt idx="4796">
                  <c:v>3.6863999999999999</c:v>
                </c:pt>
                <c:pt idx="4797">
                  <c:v>3.6863999999999999</c:v>
                </c:pt>
                <c:pt idx="4798">
                  <c:v>3.6880000000000006</c:v>
                </c:pt>
                <c:pt idx="4799">
                  <c:v>3.6880000000000006</c:v>
                </c:pt>
                <c:pt idx="4800">
                  <c:v>3.6896000000000004</c:v>
                </c:pt>
                <c:pt idx="4801">
                  <c:v>3.6896000000000004</c:v>
                </c:pt>
                <c:pt idx="4802">
                  <c:v>3.6912000000000003</c:v>
                </c:pt>
                <c:pt idx="4803">
                  <c:v>3.6912000000000003</c:v>
                </c:pt>
                <c:pt idx="4804">
                  <c:v>3.6927999999999988</c:v>
                </c:pt>
                <c:pt idx="4805">
                  <c:v>3.6927999999999988</c:v>
                </c:pt>
                <c:pt idx="4806">
                  <c:v>3.6944000000000004</c:v>
                </c:pt>
                <c:pt idx="4807">
                  <c:v>3.6944000000000004</c:v>
                </c:pt>
                <c:pt idx="4808">
                  <c:v>3.6959999999999997</c:v>
                </c:pt>
                <c:pt idx="4809">
                  <c:v>3.6959999999999997</c:v>
                </c:pt>
                <c:pt idx="4810">
                  <c:v>3.6976</c:v>
                </c:pt>
                <c:pt idx="4811">
                  <c:v>3.6976</c:v>
                </c:pt>
                <c:pt idx="4812">
                  <c:v>3.6991999999999998</c:v>
                </c:pt>
                <c:pt idx="4813">
                  <c:v>3.6991999999999998</c:v>
                </c:pt>
                <c:pt idx="4814">
                  <c:v>3.7008000000000005</c:v>
                </c:pt>
                <c:pt idx="4815">
                  <c:v>3.7008000000000005</c:v>
                </c:pt>
                <c:pt idx="4816">
                  <c:v>3.7024000000000004</c:v>
                </c:pt>
                <c:pt idx="4817">
                  <c:v>3.7024000000000004</c:v>
                </c:pt>
                <c:pt idx="4818">
                  <c:v>3.7024000000000004</c:v>
                </c:pt>
                <c:pt idx="4819">
                  <c:v>3.7040000000000002</c:v>
                </c:pt>
                <c:pt idx="4820">
                  <c:v>3.7040000000000002</c:v>
                </c:pt>
                <c:pt idx="4821">
                  <c:v>3.7056</c:v>
                </c:pt>
                <c:pt idx="4822">
                  <c:v>3.7056</c:v>
                </c:pt>
                <c:pt idx="4823">
                  <c:v>3.7072000000000012</c:v>
                </c:pt>
                <c:pt idx="4824">
                  <c:v>3.7072000000000012</c:v>
                </c:pt>
                <c:pt idx="4825">
                  <c:v>3.7088000000000001</c:v>
                </c:pt>
                <c:pt idx="4826">
                  <c:v>3.7088000000000001</c:v>
                </c:pt>
                <c:pt idx="4827">
                  <c:v>3.7103999999999999</c:v>
                </c:pt>
                <c:pt idx="4828">
                  <c:v>3.7103999999999999</c:v>
                </c:pt>
                <c:pt idx="4829">
                  <c:v>3.7119999999999997</c:v>
                </c:pt>
                <c:pt idx="4830">
                  <c:v>3.7119999999999997</c:v>
                </c:pt>
                <c:pt idx="4831">
                  <c:v>3.7136000000000005</c:v>
                </c:pt>
                <c:pt idx="4832">
                  <c:v>3.7136000000000005</c:v>
                </c:pt>
                <c:pt idx="4833">
                  <c:v>3.7152000000000003</c:v>
                </c:pt>
                <c:pt idx="4834">
                  <c:v>3.7152000000000003</c:v>
                </c:pt>
                <c:pt idx="4835">
                  <c:v>3.7167999999999997</c:v>
                </c:pt>
                <c:pt idx="4836">
                  <c:v>3.7167999999999997</c:v>
                </c:pt>
                <c:pt idx="4837">
                  <c:v>3.7183999999999999</c:v>
                </c:pt>
                <c:pt idx="4838">
                  <c:v>3.7183999999999999</c:v>
                </c:pt>
                <c:pt idx="4839">
                  <c:v>3.7200000000000006</c:v>
                </c:pt>
                <c:pt idx="4840">
                  <c:v>3.7200000000000006</c:v>
                </c:pt>
                <c:pt idx="4841">
                  <c:v>3.7216000000000005</c:v>
                </c:pt>
                <c:pt idx="4842">
                  <c:v>3.7216000000000005</c:v>
                </c:pt>
                <c:pt idx="4843">
                  <c:v>3.7216000000000005</c:v>
                </c:pt>
                <c:pt idx="4844">
                  <c:v>3.7232000000000012</c:v>
                </c:pt>
                <c:pt idx="4845">
                  <c:v>3.7232000000000012</c:v>
                </c:pt>
                <c:pt idx="4846">
                  <c:v>3.7248000000000001</c:v>
                </c:pt>
                <c:pt idx="4847">
                  <c:v>3.7248000000000001</c:v>
                </c:pt>
                <c:pt idx="4848">
                  <c:v>3.7264000000000004</c:v>
                </c:pt>
                <c:pt idx="4849">
                  <c:v>3.7264000000000004</c:v>
                </c:pt>
                <c:pt idx="4850">
                  <c:v>3.7280000000000002</c:v>
                </c:pt>
                <c:pt idx="4851">
                  <c:v>3.7280000000000002</c:v>
                </c:pt>
                <c:pt idx="4852">
                  <c:v>3.7296</c:v>
                </c:pt>
                <c:pt idx="4853">
                  <c:v>3.7296</c:v>
                </c:pt>
                <c:pt idx="4854">
                  <c:v>3.7311999999999999</c:v>
                </c:pt>
                <c:pt idx="4855">
                  <c:v>3.7311999999999999</c:v>
                </c:pt>
                <c:pt idx="4856">
                  <c:v>3.7327999999999997</c:v>
                </c:pt>
                <c:pt idx="4857">
                  <c:v>3.7327999999999997</c:v>
                </c:pt>
                <c:pt idx="4858">
                  <c:v>3.7344000000000004</c:v>
                </c:pt>
                <c:pt idx="4859">
                  <c:v>3.7344000000000004</c:v>
                </c:pt>
                <c:pt idx="4860">
                  <c:v>3.7359999999999998</c:v>
                </c:pt>
                <c:pt idx="4861">
                  <c:v>3.7359999999999998</c:v>
                </c:pt>
                <c:pt idx="4862">
                  <c:v>3.7376</c:v>
                </c:pt>
                <c:pt idx="4863">
                  <c:v>3.7376</c:v>
                </c:pt>
                <c:pt idx="4864">
                  <c:v>3.7392000000000003</c:v>
                </c:pt>
                <c:pt idx="4865">
                  <c:v>3.7392000000000003</c:v>
                </c:pt>
                <c:pt idx="4866">
                  <c:v>3.7408000000000001</c:v>
                </c:pt>
                <c:pt idx="4867">
                  <c:v>3.7408000000000001</c:v>
                </c:pt>
                <c:pt idx="4868">
                  <c:v>3.7408000000000001</c:v>
                </c:pt>
                <c:pt idx="4869">
                  <c:v>3.7423999999999999</c:v>
                </c:pt>
                <c:pt idx="4870">
                  <c:v>3.7423999999999999</c:v>
                </c:pt>
                <c:pt idx="4871">
                  <c:v>3.7440000000000002</c:v>
                </c:pt>
                <c:pt idx="4872">
                  <c:v>3.7440000000000002</c:v>
                </c:pt>
                <c:pt idx="4873">
                  <c:v>3.7456000000000005</c:v>
                </c:pt>
                <c:pt idx="4874">
                  <c:v>3.7456000000000005</c:v>
                </c:pt>
                <c:pt idx="4875">
                  <c:v>3.7472000000000012</c:v>
                </c:pt>
                <c:pt idx="4876">
                  <c:v>3.7472000000000012</c:v>
                </c:pt>
                <c:pt idx="4877">
                  <c:v>3.7488000000000001</c:v>
                </c:pt>
                <c:pt idx="4878">
                  <c:v>3.7488000000000001</c:v>
                </c:pt>
                <c:pt idx="4879">
                  <c:v>3.7504</c:v>
                </c:pt>
                <c:pt idx="4880">
                  <c:v>3.7504</c:v>
                </c:pt>
                <c:pt idx="4881">
                  <c:v>3.7520000000000007</c:v>
                </c:pt>
                <c:pt idx="4882">
                  <c:v>3.7520000000000007</c:v>
                </c:pt>
                <c:pt idx="4883">
                  <c:v>3.7536000000000005</c:v>
                </c:pt>
                <c:pt idx="4884">
                  <c:v>3.7536000000000005</c:v>
                </c:pt>
                <c:pt idx="4885">
                  <c:v>3.7552000000000003</c:v>
                </c:pt>
                <c:pt idx="4886">
                  <c:v>3.7552000000000003</c:v>
                </c:pt>
                <c:pt idx="4887">
                  <c:v>3.7567999999999997</c:v>
                </c:pt>
                <c:pt idx="4888">
                  <c:v>3.7567999999999997</c:v>
                </c:pt>
                <c:pt idx="4889">
                  <c:v>3.7584000000000004</c:v>
                </c:pt>
                <c:pt idx="4890">
                  <c:v>3.7584000000000004</c:v>
                </c:pt>
                <c:pt idx="4891">
                  <c:v>3.7600000000000002</c:v>
                </c:pt>
                <c:pt idx="4892">
                  <c:v>3.7600000000000002</c:v>
                </c:pt>
                <c:pt idx="4893">
                  <c:v>3.7600000000000002</c:v>
                </c:pt>
                <c:pt idx="4894">
                  <c:v>3.7616000000000001</c:v>
                </c:pt>
                <c:pt idx="4895">
                  <c:v>3.7616000000000001</c:v>
                </c:pt>
                <c:pt idx="4896">
                  <c:v>3.7632000000000012</c:v>
                </c:pt>
                <c:pt idx="4897">
                  <c:v>3.7632000000000012</c:v>
                </c:pt>
                <c:pt idx="4898">
                  <c:v>3.7648000000000006</c:v>
                </c:pt>
                <c:pt idx="4899">
                  <c:v>3.7648000000000006</c:v>
                </c:pt>
                <c:pt idx="4900">
                  <c:v>3.7664000000000004</c:v>
                </c:pt>
                <c:pt idx="4901">
                  <c:v>3.7664000000000004</c:v>
                </c:pt>
                <c:pt idx="4902">
                  <c:v>3.7680000000000002</c:v>
                </c:pt>
                <c:pt idx="4903">
                  <c:v>3.7680000000000002</c:v>
                </c:pt>
                <c:pt idx="4904">
                  <c:v>3.7696000000000001</c:v>
                </c:pt>
                <c:pt idx="4905">
                  <c:v>3.7696000000000001</c:v>
                </c:pt>
                <c:pt idx="4906">
                  <c:v>3.7712000000000003</c:v>
                </c:pt>
                <c:pt idx="4907">
                  <c:v>3.7712000000000003</c:v>
                </c:pt>
                <c:pt idx="4908">
                  <c:v>3.7727999999999997</c:v>
                </c:pt>
                <c:pt idx="4909">
                  <c:v>3.7727999999999997</c:v>
                </c:pt>
                <c:pt idx="4910">
                  <c:v>3.7744</c:v>
                </c:pt>
                <c:pt idx="4911">
                  <c:v>3.7744</c:v>
                </c:pt>
                <c:pt idx="4912">
                  <c:v>3.7759999999999998</c:v>
                </c:pt>
                <c:pt idx="4913">
                  <c:v>3.7759999999999998</c:v>
                </c:pt>
                <c:pt idx="4914">
                  <c:v>3.7776000000000005</c:v>
                </c:pt>
                <c:pt idx="4915">
                  <c:v>3.7776000000000005</c:v>
                </c:pt>
                <c:pt idx="4916">
                  <c:v>3.7776000000000005</c:v>
                </c:pt>
                <c:pt idx="4917">
                  <c:v>3.7792000000000003</c:v>
                </c:pt>
                <c:pt idx="4918">
                  <c:v>3.7792000000000003</c:v>
                </c:pt>
                <c:pt idx="4919">
                  <c:v>3.7808000000000002</c:v>
                </c:pt>
                <c:pt idx="4920">
                  <c:v>3.7808000000000002</c:v>
                </c:pt>
                <c:pt idx="4921">
                  <c:v>3.7824</c:v>
                </c:pt>
                <c:pt idx="4922">
                  <c:v>3.7824</c:v>
                </c:pt>
                <c:pt idx="4923">
                  <c:v>3.7840000000000011</c:v>
                </c:pt>
                <c:pt idx="4924">
                  <c:v>3.7840000000000011</c:v>
                </c:pt>
                <c:pt idx="4925">
                  <c:v>3.7856000000000005</c:v>
                </c:pt>
                <c:pt idx="4926">
                  <c:v>3.7856000000000005</c:v>
                </c:pt>
                <c:pt idx="4927">
                  <c:v>3.7872000000000012</c:v>
                </c:pt>
                <c:pt idx="4928">
                  <c:v>3.7872000000000012</c:v>
                </c:pt>
                <c:pt idx="4929">
                  <c:v>3.7888000000000002</c:v>
                </c:pt>
                <c:pt idx="4930">
                  <c:v>3.7888000000000002</c:v>
                </c:pt>
                <c:pt idx="4931">
                  <c:v>3.7904000000000004</c:v>
                </c:pt>
                <c:pt idx="4932">
                  <c:v>3.7904000000000004</c:v>
                </c:pt>
                <c:pt idx="4933">
                  <c:v>3.7920000000000003</c:v>
                </c:pt>
                <c:pt idx="4934">
                  <c:v>3.7920000000000003</c:v>
                </c:pt>
                <c:pt idx="4935">
                  <c:v>3.7936000000000001</c:v>
                </c:pt>
                <c:pt idx="4936">
                  <c:v>3.7936000000000001</c:v>
                </c:pt>
                <c:pt idx="4937">
                  <c:v>3.7951999999999999</c:v>
                </c:pt>
                <c:pt idx="4938">
                  <c:v>3.7951999999999999</c:v>
                </c:pt>
                <c:pt idx="4939">
                  <c:v>3.7967999999999997</c:v>
                </c:pt>
                <c:pt idx="4940">
                  <c:v>3.7967999999999997</c:v>
                </c:pt>
                <c:pt idx="4941">
                  <c:v>3.7967999999999997</c:v>
                </c:pt>
                <c:pt idx="4942">
                  <c:v>3.7984000000000004</c:v>
                </c:pt>
                <c:pt idx="4943">
                  <c:v>3.7984000000000004</c:v>
                </c:pt>
                <c:pt idx="4944">
                  <c:v>3.8000000000000003</c:v>
                </c:pt>
                <c:pt idx="4945">
                  <c:v>3.8000000000000003</c:v>
                </c:pt>
                <c:pt idx="4946">
                  <c:v>3.8015999999999988</c:v>
                </c:pt>
                <c:pt idx="4947">
                  <c:v>3.8015999999999988</c:v>
                </c:pt>
                <c:pt idx="4948">
                  <c:v>3.8031999999999999</c:v>
                </c:pt>
                <c:pt idx="4949">
                  <c:v>3.8031999999999999</c:v>
                </c:pt>
                <c:pt idx="4950">
                  <c:v>3.8047999999999997</c:v>
                </c:pt>
                <c:pt idx="4951">
                  <c:v>3.8047999999999997</c:v>
                </c:pt>
                <c:pt idx="4952">
                  <c:v>3.8063999999999987</c:v>
                </c:pt>
                <c:pt idx="4953">
                  <c:v>3.8063999999999987</c:v>
                </c:pt>
                <c:pt idx="4954">
                  <c:v>3.8079999999999998</c:v>
                </c:pt>
                <c:pt idx="4955">
                  <c:v>3.8079999999999998</c:v>
                </c:pt>
                <c:pt idx="4956">
                  <c:v>3.8095999999999997</c:v>
                </c:pt>
                <c:pt idx="4957">
                  <c:v>3.8095999999999997</c:v>
                </c:pt>
                <c:pt idx="4958">
                  <c:v>3.8111999999999981</c:v>
                </c:pt>
                <c:pt idx="4959">
                  <c:v>3.8111999999999981</c:v>
                </c:pt>
                <c:pt idx="4960">
                  <c:v>3.8127999999999975</c:v>
                </c:pt>
                <c:pt idx="4961">
                  <c:v>3.8127999999999975</c:v>
                </c:pt>
                <c:pt idx="4962">
                  <c:v>3.8143999999999987</c:v>
                </c:pt>
                <c:pt idx="4963">
                  <c:v>3.8143999999999987</c:v>
                </c:pt>
                <c:pt idx="4964">
                  <c:v>3.8159999999999976</c:v>
                </c:pt>
                <c:pt idx="4965">
                  <c:v>3.8159999999999976</c:v>
                </c:pt>
                <c:pt idx="4966">
                  <c:v>3.8159999999999976</c:v>
                </c:pt>
                <c:pt idx="4967">
                  <c:v>3.8175999999999997</c:v>
                </c:pt>
                <c:pt idx="4968">
                  <c:v>3.8175999999999997</c:v>
                </c:pt>
                <c:pt idx="4969">
                  <c:v>3.8191999999999982</c:v>
                </c:pt>
                <c:pt idx="4970">
                  <c:v>3.8191999999999982</c:v>
                </c:pt>
                <c:pt idx="4971">
                  <c:v>3.8207999999999998</c:v>
                </c:pt>
                <c:pt idx="4972">
                  <c:v>3.8207999999999998</c:v>
                </c:pt>
                <c:pt idx="4973">
                  <c:v>3.8223999999999987</c:v>
                </c:pt>
                <c:pt idx="4974">
                  <c:v>3.8223999999999987</c:v>
                </c:pt>
                <c:pt idx="4975">
                  <c:v>3.8240000000000003</c:v>
                </c:pt>
                <c:pt idx="4976">
                  <c:v>3.8240000000000003</c:v>
                </c:pt>
                <c:pt idx="4977">
                  <c:v>3.8255999999999997</c:v>
                </c:pt>
                <c:pt idx="4978">
                  <c:v>3.8255999999999997</c:v>
                </c:pt>
                <c:pt idx="4979">
                  <c:v>3.8271999999999999</c:v>
                </c:pt>
                <c:pt idx="4980">
                  <c:v>3.8271999999999999</c:v>
                </c:pt>
                <c:pt idx="4981">
                  <c:v>3.8287999999999998</c:v>
                </c:pt>
                <c:pt idx="4982">
                  <c:v>3.8287999999999998</c:v>
                </c:pt>
                <c:pt idx="4983">
                  <c:v>3.8303999999999987</c:v>
                </c:pt>
                <c:pt idx="4984">
                  <c:v>3.8303999999999987</c:v>
                </c:pt>
                <c:pt idx="4985">
                  <c:v>3.8319999999999981</c:v>
                </c:pt>
                <c:pt idx="4986">
                  <c:v>3.8319999999999981</c:v>
                </c:pt>
                <c:pt idx="4987">
                  <c:v>3.8335999999999997</c:v>
                </c:pt>
                <c:pt idx="4988">
                  <c:v>3.8335999999999997</c:v>
                </c:pt>
                <c:pt idx="4989">
                  <c:v>3.8335999999999997</c:v>
                </c:pt>
                <c:pt idx="4990">
                  <c:v>3.8351999999999977</c:v>
                </c:pt>
                <c:pt idx="4991">
                  <c:v>3.8351999999999977</c:v>
                </c:pt>
                <c:pt idx="4992">
                  <c:v>3.8367999999999975</c:v>
                </c:pt>
                <c:pt idx="4993">
                  <c:v>3.8367999999999975</c:v>
                </c:pt>
                <c:pt idx="4994">
                  <c:v>3.8383999999999987</c:v>
                </c:pt>
                <c:pt idx="4995">
                  <c:v>3.8383999999999987</c:v>
                </c:pt>
                <c:pt idx="4996">
                  <c:v>3.84</c:v>
                </c:pt>
                <c:pt idx="4997">
                  <c:v>3.84</c:v>
                </c:pt>
                <c:pt idx="4998">
                  <c:v>3.8415999999999997</c:v>
                </c:pt>
                <c:pt idx="4999">
                  <c:v>3.8415999999999997</c:v>
                </c:pt>
                <c:pt idx="5000">
                  <c:v>3.8432000000000004</c:v>
                </c:pt>
                <c:pt idx="5001">
                  <c:v>3.8432000000000004</c:v>
                </c:pt>
                <c:pt idx="5002">
                  <c:v>3.8447999999999998</c:v>
                </c:pt>
                <c:pt idx="5003">
                  <c:v>3.8447999999999998</c:v>
                </c:pt>
                <c:pt idx="5004">
                  <c:v>3.8463999999999987</c:v>
                </c:pt>
                <c:pt idx="5005">
                  <c:v>3.8463999999999987</c:v>
                </c:pt>
                <c:pt idx="5006">
                  <c:v>3.8479999999999999</c:v>
                </c:pt>
                <c:pt idx="5007">
                  <c:v>3.8479999999999999</c:v>
                </c:pt>
                <c:pt idx="5008">
                  <c:v>3.8495999999999997</c:v>
                </c:pt>
                <c:pt idx="5009">
                  <c:v>3.8495999999999997</c:v>
                </c:pt>
                <c:pt idx="5010">
                  <c:v>3.8511999999999982</c:v>
                </c:pt>
                <c:pt idx="5011">
                  <c:v>3.8511999999999982</c:v>
                </c:pt>
                <c:pt idx="5012">
                  <c:v>3.8527999999999976</c:v>
                </c:pt>
                <c:pt idx="5013">
                  <c:v>3.8527999999999976</c:v>
                </c:pt>
                <c:pt idx="5014">
                  <c:v>3.8527999999999976</c:v>
                </c:pt>
                <c:pt idx="5015">
                  <c:v>3.8543999999999987</c:v>
                </c:pt>
                <c:pt idx="5016">
                  <c:v>3.8543999999999987</c:v>
                </c:pt>
                <c:pt idx="5017">
                  <c:v>3.8559999999999981</c:v>
                </c:pt>
                <c:pt idx="5018">
                  <c:v>3.8559999999999981</c:v>
                </c:pt>
                <c:pt idx="5019">
                  <c:v>3.8575999999999997</c:v>
                </c:pt>
                <c:pt idx="5020">
                  <c:v>3.8575999999999997</c:v>
                </c:pt>
                <c:pt idx="5021">
                  <c:v>3.8591999999999977</c:v>
                </c:pt>
                <c:pt idx="5022">
                  <c:v>3.8591999999999977</c:v>
                </c:pt>
                <c:pt idx="5023">
                  <c:v>3.8607999999999998</c:v>
                </c:pt>
                <c:pt idx="5024">
                  <c:v>3.8607999999999998</c:v>
                </c:pt>
                <c:pt idx="5025">
                  <c:v>3.8623999999999987</c:v>
                </c:pt>
                <c:pt idx="5026">
                  <c:v>3.8623999999999987</c:v>
                </c:pt>
                <c:pt idx="5027">
                  <c:v>3.8640000000000003</c:v>
                </c:pt>
                <c:pt idx="5028">
                  <c:v>3.8640000000000003</c:v>
                </c:pt>
                <c:pt idx="5029">
                  <c:v>3.8655999999999997</c:v>
                </c:pt>
                <c:pt idx="5030">
                  <c:v>3.8655999999999997</c:v>
                </c:pt>
                <c:pt idx="5031">
                  <c:v>3.8672</c:v>
                </c:pt>
                <c:pt idx="5032">
                  <c:v>3.8672</c:v>
                </c:pt>
                <c:pt idx="5033">
                  <c:v>3.8687999999999998</c:v>
                </c:pt>
                <c:pt idx="5034">
                  <c:v>3.8687999999999998</c:v>
                </c:pt>
                <c:pt idx="5035">
                  <c:v>3.8703999999999987</c:v>
                </c:pt>
                <c:pt idx="5036">
                  <c:v>3.8703999999999987</c:v>
                </c:pt>
                <c:pt idx="5037">
                  <c:v>3.8719999999999977</c:v>
                </c:pt>
                <c:pt idx="5038">
                  <c:v>3.8719999999999977</c:v>
                </c:pt>
                <c:pt idx="5039">
                  <c:v>3.8719999999999977</c:v>
                </c:pt>
                <c:pt idx="5040">
                  <c:v>3.8735999999999997</c:v>
                </c:pt>
                <c:pt idx="5041">
                  <c:v>3.8735999999999997</c:v>
                </c:pt>
                <c:pt idx="5042">
                  <c:v>3.8751999999999982</c:v>
                </c:pt>
                <c:pt idx="5043">
                  <c:v>3.8751999999999982</c:v>
                </c:pt>
                <c:pt idx="5044">
                  <c:v>3.8767999999999976</c:v>
                </c:pt>
                <c:pt idx="5045">
                  <c:v>3.8767999999999976</c:v>
                </c:pt>
                <c:pt idx="5046">
                  <c:v>3.8783999999999987</c:v>
                </c:pt>
                <c:pt idx="5047">
                  <c:v>3.8783999999999987</c:v>
                </c:pt>
                <c:pt idx="5048">
                  <c:v>3.88</c:v>
                </c:pt>
                <c:pt idx="5049">
                  <c:v>3.88</c:v>
                </c:pt>
                <c:pt idx="5050">
                  <c:v>3.8815999999999997</c:v>
                </c:pt>
                <c:pt idx="5051">
                  <c:v>3.8815999999999997</c:v>
                </c:pt>
                <c:pt idx="5052">
                  <c:v>3.8832000000000004</c:v>
                </c:pt>
                <c:pt idx="5053">
                  <c:v>3.8832000000000004</c:v>
                </c:pt>
                <c:pt idx="5054">
                  <c:v>3.8848000000000003</c:v>
                </c:pt>
                <c:pt idx="5055">
                  <c:v>3.8848000000000003</c:v>
                </c:pt>
                <c:pt idx="5056">
                  <c:v>3.8863999999999987</c:v>
                </c:pt>
                <c:pt idx="5057">
                  <c:v>3.8863999999999987</c:v>
                </c:pt>
                <c:pt idx="5058">
                  <c:v>3.8880000000000003</c:v>
                </c:pt>
                <c:pt idx="5059">
                  <c:v>3.8880000000000003</c:v>
                </c:pt>
                <c:pt idx="5060">
                  <c:v>3.8895999999999997</c:v>
                </c:pt>
                <c:pt idx="5061">
                  <c:v>3.8895999999999997</c:v>
                </c:pt>
                <c:pt idx="5062">
                  <c:v>3.8911999999999987</c:v>
                </c:pt>
                <c:pt idx="5063">
                  <c:v>3.8911999999999987</c:v>
                </c:pt>
                <c:pt idx="5064">
                  <c:v>3.8911999999999987</c:v>
                </c:pt>
                <c:pt idx="5065">
                  <c:v>3.8927999999999976</c:v>
                </c:pt>
                <c:pt idx="5066">
                  <c:v>3.8927999999999976</c:v>
                </c:pt>
                <c:pt idx="5067">
                  <c:v>3.8943999999999988</c:v>
                </c:pt>
                <c:pt idx="5068">
                  <c:v>3.8943999999999988</c:v>
                </c:pt>
                <c:pt idx="5069">
                  <c:v>3.8959999999999981</c:v>
                </c:pt>
                <c:pt idx="5070">
                  <c:v>3.8959999999999981</c:v>
                </c:pt>
                <c:pt idx="5071">
                  <c:v>3.8975999999999997</c:v>
                </c:pt>
                <c:pt idx="5072">
                  <c:v>3.8975999999999997</c:v>
                </c:pt>
                <c:pt idx="5073">
                  <c:v>3.8991999999999987</c:v>
                </c:pt>
                <c:pt idx="5074">
                  <c:v>3.8991999999999987</c:v>
                </c:pt>
                <c:pt idx="5075">
                  <c:v>3.9008000000000003</c:v>
                </c:pt>
                <c:pt idx="5076">
                  <c:v>3.9008000000000003</c:v>
                </c:pt>
                <c:pt idx="5077">
                  <c:v>3.9023999999999988</c:v>
                </c:pt>
                <c:pt idx="5078">
                  <c:v>3.9023999999999988</c:v>
                </c:pt>
                <c:pt idx="5079">
                  <c:v>3.9039999999999999</c:v>
                </c:pt>
                <c:pt idx="5080">
                  <c:v>3.9039999999999999</c:v>
                </c:pt>
                <c:pt idx="5081">
                  <c:v>3.9055999999999997</c:v>
                </c:pt>
                <c:pt idx="5082">
                  <c:v>3.9055999999999997</c:v>
                </c:pt>
                <c:pt idx="5083">
                  <c:v>3.9072000000000005</c:v>
                </c:pt>
                <c:pt idx="5084">
                  <c:v>3.9072000000000005</c:v>
                </c:pt>
                <c:pt idx="5085">
                  <c:v>3.9088000000000003</c:v>
                </c:pt>
                <c:pt idx="5086">
                  <c:v>3.9088000000000003</c:v>
                </c:pt>
                <c:pt idx="5087">
                  <c:v>3.9103999999999997</c:v>
                </c:pt>
                <c:pt idx="5088">
                  <c:v>3.9103999999999997</c:v>
                </c:pt>
                <c:pt idx="5089">
                  <c:v>3.9103999999999997</c:v>
                </c:pt>
                <c:pt idx="5090">
                  <c:v>3.9119999999999977</c:v>
                </c:pt>
                <c:pt idx="5091">
                  <c:v>3.9119999999999977</c:v>
                </c:pt>
                <c:pt idx="5092">
                  <c:v>3.9135999999999997</c:v>
                </c:pt>
                <c:pt idx="5093">
                  <c:v>3.9135999999999997</c:v>
                </c:pt>
                <c:pt idx="5094">
                  <c:v>3.9151999999999987</c:v>
                </c:pt>
                <c:pt idx="5095">
                  <c:v>3.9151999999999987</c:v>
                </c:pt>
                <c:pt idx="5096">
                  <c:v>3.9167999999999981</c:v>
                </c:pt>
                <c:pt idx="5097">
                  <c:v>3.9167999999999981</c:v>
                </c:pt>
                <c:pt idx="5098">
                  <c:v>3.9183999999999997</c:v>
                </c:pt>
                <c:pt idx="5099">
                  <c:v>3.9183999999999997</c:v>
                </c:pt>
                <c:pt idx="5100">
                  <c:v>3.9200000000000004</c:v>
                </c:pt>
                <c:pt idx="5101">
                  <c:v>3.9200000000000004</c:v>
                </c:pt>
                <c:pt idx="5102">
                  <c:v>3.9215999999999998</c:v>
                </c:pt>
                <c:pt idx="5103">
                  <c:v>3.9215999999999998</c:v>
                </c:pt>
                <c:pt idx="5104">
                  <c:v>3.9232</c:v>
                </c:pt>
                <c:pt idx="5105">
                  <c:v>3.9232</c:v>
                </c:pt>
                <c:pt idx="5106">
                  <c:v>3.9247999999999998</c:v>
                </c:pt>
                <c:pt idx="5107">
                  <c:v>3.9247999999999998</c:v>
                </c:pt>
                <c:pt idx="5108">
                  <c:v>3.9263999999999997</c:v>
                </c:pt>
                <c:pt idx="5109">
                  <c:v>3.9263999999999997</c:v>
                </c:pt>
                <c:pt idx="5110">
                  <c:v>3.9280000000000004</c:v>
                </c:pt>
                <c:pt idx="5111">
                  <c:v>3.9280000000000004</c:v>
                </c:pt>
                <c:pt idx="5112">
                  <c:v>3.9280000000000004</c:v>
                </c:pt>
                <c:pt idx="5113">
                  <c:v>3.9295999999999998</c:v>
                </c:pt>
                <c:pt idx="5114">
                  <c:v>3.9295999999999998</c:v>
                </c:pt>
                <c:pt idx="5115">
                  <c:v>3.9311999999999987</c:v>
                </c:pt>
                <c:pt idx="5116">
                  <c:v>3.9311999999999987</c:v>
                </c:pt>
                <c:pt idx="5117">
                  <c:v>3.9327999999999981</c:v>
                </c:pt>
                <c:pt idx="5118">
                  <c:v>3.9327999999999981</c:v>
                </c:pt>
                <c:pt idx="5119">
                  <c:v>3.9343999999999997</c:v>
                </c:pt>
                <c:pt idx="5120">
                  <c:v>3.9343999999999997</c:v>
                </c:pt>
                <c:pt idx="5121">
                  <c:v>3.9359999999999977</c:v>
                </c:pt>
                <c:pt idx="5122">
                  <c:v>3.9359999999999977</c:v>
                </c:pt>
                <c:pt idx="5123">
                  <c:v>3.9375999999999998</c:v>
                </c:pt>
                <c:pt idx="5124">
                  <c:v>3.9375999999999998</c:v>
                </c:pt>
                <c:pt idx="5125">
                  <c:v>3.9391999999999987</c:v>
                </c:pt>
                <c:pt idx="5126">
                  <c:v>3.9391999999999987</c:v>
                </c:pt>
                <c:pt idx="5127">
                  <c:v>3.9408000000000003</c:v>
                </c:pt>
                <c:pt idx="5128">
                  <c:v>3.9408000000000003</c:v>
                </c:pt>
                <c:pt idx="5129">
                  <c:v>3.9423999999999997</c:v>
                </c:pt>
                <c:pt idx="5130">
                  <c:v>3.9423999999999997</c:v>
                </c:pt>
                <c:pt idx="5131">
                  <c:v>3.944</c:v>
                </c:pt>
                <c:pt idx="5132">
                  <c:v>3.944</c:v>
                </c:pt>
                <c:pt idx="5133">
                  <c:v>3.9456000000000007</c:v>
                </c:pt>
                <c:pt idx="5134">
                  <c:v>3.9456000000000007</c:v>
                </c:pt>
                <c:pt idx="5135">
                  <c:v>3.9472000000000005</c:v>
                </c:pt>
                <c:pt idx="5136">
                  <c:v>3.9472000000000005</c:v>
                </c:pt>
                <c:pt idx="5137">
                  <c:v>3.9472000000000005</c:v>
                </c:pt>
                <c:pt idx="5138">
                  <c:v>3.9488000000000003</c:v>
                </c:pt>
                <c:pt idx="5139">
                  <c:v>3.9488000000000003</c:v>
                </c:pt>
                <c:pt idx="5140">
                  <c:v>3.9503999999999997</c:v>
                </c:pt>
                <c:pt idx="5141">
                  <c:v>3.9503999999999997</c:v>
                </c:pt>
                <c:pt idx="5142">
                  <c:v>3.9519999999999982</c:v>
                </c:pt>
                <c:pt idx="5143">
                  <c:v>3.9519999999999982</c:v>
                </c:pt>
                <c:pt idx="5144">
                  <c:v>3.9535999999999998</c:v>
                </c:pt>
                <c:pt idx="5145">
                  <c:v>3.9535999999999998</c:v>
                </c:pt>
                <c:pt idx="5146">
                  <c:v>3.9551999999999987</c:v>
                </c:pt>
                <c:pt idx="5147">
                  <c:v>3.9551999999999987</c:v>
                </c:pt>
                <c:pt idx="5148">
                  <c:v>3.9567999999999977</c:v>
                </c:pt>
                <c:pt idx="5149">
                  <c:v>3.9567999999999977</c:v>
                </c:pt>
                <c:pt idx="5150">
                  <c:v>3.9583999999999997</c:v>
                </c:pt>
                <c:pt idx="5151">
                  <c:v>3.9583999999999997</c:v>
                </c:pt>
                <c:pt idx="5152">
                  <c:v>3.9600000000000004</c:v>
                </c:pt>
                <c:pt idx="5153">
                  <c:v>3.9600000000000004</c:v>
                </c:pt>
                <c:pt idx="5154">
                  <c:v>3.9615999999999998</c:v>
                </c:pt>
                <c:pt idx="5155">
                  <c:v>3.9615999999999998</c:v>
                </c:pt>
                <c:pt idx="5156">
                  <c:v>3.9632000000000001</c:v>
                </c:pt>
                <c:pt idx="5157">
                  <c:v>3.9632000000000001</c:v>
                </c:pt>
                <c:pt idx="5158">
                  <c:v>3.9648000000000003</c:v>
                </c:pt>
                <c:pt idx="5159">
                  <c:v>3.9648000000000003</c:v>
                </c:pt>
                <c:pt idx="5160">
                  <c:v>3.9663999999999997</c:v>
                </c:pt>
                <c:pt idx="5161">
                  <c:v>3.9663999999999997</c:v>
                </c:pt>
                <c:pt idx="5162">
                  <c:v>3.9663999999999997</c:v>
                </c:pt>
                <c:pt idx="5163">
                  <c:v>3.968</c:v>
                </c:pt>
                <c:pt idx="5164">
                  <c:v>3.968</c:v>
                </c:pt>
                <c:pt idx="5165">
                  <c:v>3.9695999999999998</c:v>
                </c:pt>
                <c:pt idx="5166">
                  <c:v>3.9695999999999998</c:v>
                </c:pt>
                <c:pt idx="5167">
                  <c:v>3.9711999999999987</c:v>
                </c:pt>
                <c:pt idx="5168">
                  <c:v>3.9711999999999987</c:v>
                </c:pt>
                <c:pt idx="5169">
                  <c:v>3.9727999999999981</c:v>
                </c:pt>
                <c:pt idx="5170">
                  <c:v>3.9727999999999981</c:v>
                </c:pt>
                <c:pt idx="5171">
                  <c:v>3.9743999999999997</c:v>
                </c:pt>
                <c:pt idx="5172">
                  <c:v>3.9743999999999997</c:v>
                </c:pt>
                <c:pt idx="5173">
                  <c:v>3.9759999999999978</c:v>
                </c:pt>
                <c:pt idx="5174">
                  <c:v>3.9759999999999978</c:v>
                </c:pt>
                <c:pt idx="5175">
                  <c:v>3.9776000000000007</c:v>
                </c:pt>
                <c:pt idx="5176">
                  <c:v>3.9776000000000007</c:v>
                </c:pt>
                <c:pt idx="5177">
                  <c:v>3.9791999999999987</c:v>
                </c:pt>
                <c:pt idx="5178">
                  <c:v>3.9791999999999987</c:v>
                </c:pt>
                <c:pt idx="5179">
                  <c:v>3.9808000000000003</c:v>
                </c:pt>
                <c:pt idx="5180">
                  <c:v>3.9808000000000003</c:v>
                </c:pt>
                <c:pt idx="5181">
                  <c:v>3.9823999999999997</c:v>
                </c:pt>
                <c:pt idx="5182">
                  <c:v>3.9823999999999997</c:v>
                </c:pt>
                <c:pt idx="5183">
                  <c:v>3.9840000000000004</c:v>
                </c:pt>
                <c:pt idx="5184">
                  <c:v>3.9840000000000004</c:v>
                </c:pt>
                <c:pt idx="5185">
                  <c:v>3.9840000000000004</c:v>
                </c:pt>
                <c:pt idx="5186">
                  <c:v>3.9856000000000003</c:v>
                </c:pt>
                <c:pt idx="5187">
                  <c:v>3.9856000000000003</c:v>
                </c:pt>
                <c:pt idx="5188">
                  <c:v>3.9872000000000001</c:v>
                </c:pt>
                <c:pt idx="5189">
                  <c:v>3.9872000000000001</c:v>
                </c:pt>
                <c:pt idx="5190">
                  <c:v>3.9887999999999999</c:v>
                </c:pt>
                <c:pt idx="5191">
                  <c:v>3.9887999999999999</c:v>
                </c:pt>
                <c:pt idx="5192">
                  <c:v>3.9903999999999997</c:v>
                </c:pt>
                <c:pt idx="5193">
                  <c:v>3.9903999999999997</c:v>
                </c:pt>
                <c:pt idx="5194">
                  <c:v>3.9919999999999987</c:v>
                </c:pt>
                <c:pt idx="5195">
                  <c:v>3.9919999999999987</c:v>
                </c:pt>
                <c:pt idx="5196">
                  <c:v>3.9936000000000003</c:v>
                </c:pt>
                <c:pt idx="5197">
                  <c:v>3.9936000000000003</c:v>
                </c:pt>
                <c:pt idx="5198">
                  <c:v>3.9951999999999988</c:v>
                </c:pt>
                <c:pt idx="5199">
                  <c:v>3.9951999999999988</c:v>
                </c:pt>
                <c:pt idx="5200">
                  <c:v>3.9967999999999981</c:v>
                </c:pt>
                <c:pt idx="5201">
                  <c:v>3.9967999999999981</c:v>
                </c:pt>
                <c:pt idx="5202">
                  <c:v>3.9983999999999997</c:v>
                </c:pt>
                <c:pt idx="5203">
                  <c:v>3.9983999999999997</c:v>
                </c:pt>
                <c:pt idx="5204">
                  <c:v>4</c:v>
                </c:pt>
                <c:pt idx="5205">
                  <c:v>4</c:v>
                </c:pt>
                <c:pt idx="5206">
                  <c:v>4.0015999999999998</c:v>
                </c:pt>
                <c:pt idx="5207">
                  <c:v>4.0015999999999998</c:v>
                </c:pt>
                <c:pt idx="5208">
                  <c:v>4.0031999999999996</c:v>
                </c:pt>
                <c:pt idx="5209">
                  <c:v>4.0031999999999996</c:v>
                </c:pt>
                <c:pt idx="5210">
                  <c:v>4.0031999999999996</c:v>
                </c:pt>
                <c:pt idx="5211">
                  <c:v>4.0047999999999995</c:v>
                </c:pt>
                <c:pt idx="5212">
                  <c:v>4.0047999999999995</c:v>
                </c:pt>
                <c:pt idx="5213">
                  <c:v>4.0064000000000002</c:v>
                </c:pt>
                <c:pt idx="5214">
                  <c:v>4.0064000000000002</c:v>
                </c:pt>
                <c:pt idx="5215">
                  <c:v>4.008</c:v>
                </c:pt>
                <c:pt idx="5216">
                  <c:v>4.008</c:v>
                </c:pt>
                <c:pt idx="5217">
                  <c:v>4.0095999999999998</c:v>
                </c:pt>
                <c:pt idx="5218">
                  <c:v>4.0095999999999998</c:v>
                </c:pt>
                <c:pt idx="5219">
                  <c:v>4.0112000000000014</c:v>
                </c:pt>
                <c:pt idx="5220">
                  <c:v>4.0112000000000014</c:v>
                </c:pt>
                <c:pt idx="5221">
                  <c:v>4.0127999999999995</c:v>
                </c:pt>
                <c:pt idx="5222">
                  <c:v>4.0127999999999995</c:v>
                </c:pt>
                <c:pt idx="5223">
                  <c:v>4.0143999999999975</c:v>
                </c:pt>
                <c:pt idx="5224">
                  <c:v>4.0143999999999975</c:v>
                </c:pt>
                <c:pt idx="5225">
                  <c:v>4.016</c:v>
                </c:pt>
                <c:pt idx="5226">
                  <c:v>4.016</c:v>
                </c:pt>
                <c:pt idx="5227">
                  <c:v>4.0176000000000007</c:v>
                </c:pt>
                <c:pt idx="5228">
                  <c:v>4.0176000000000007</c:v>
                </c:pt>
                <c:pt idx="5229">
                  <c:v>4.0192000000000014</c:v>
                </c:pt>
                <c:pt idx="5230">
                  <c:v>4.0192000000000014</c:v>
                </c:pt>
                <c:pt idx="5231">
                  <c:v>4.0207999999999995</c:v>
                </c:pt>
                <c:pt idx="5232">
                  <c:v>4.0207999999999995</c:v>
                </c:pt>
                <c:pt idx="5233">
                  <c:v>4.0223999999999975</c:v>
                </c:pt>
                <c:pt idx="5234">
                  <c:v>4.0223999999999975</c:v>
                </c:pt>
                <c:pt idx="5235">
                  <c:v>4.0223999999999975</c:v>
                </c:pt>
                <c:pt idx="5236">
                  <c:v>4.0239999999999965</c:v>
                </c:pt>
                <c:pt idx="5237">
                  <c:v>4.0239999999999965</c:v>
                </c:pt>
                <c:pt idx="5238">
                  <c:v>4.0255999999999954</c:v>
                </c:pt>
                <c:pt idx="5239">
                  <c:v>4.0255999999999954</c:v>
                </c:pt>
                <c:pt idx="5240">
                  <c:v>4.0271999999999952</c:v>
                </c:pt>
                <c:pt idx="5241">
                  <c:v>4.0271999999999952</c:v>
                </c:pt>
                <c:pt idx="5242">
                  <c:v>4.0287999999999995</c:v>
                </c:pt>
                <c:pt idx="5243">
                  <c:v>4.0287999999999995</c:v>
                </c:pt>
                <c:pt idx="5244">
                  <c:v>4.0304000000000002</c:v>
                </c:pt>
                <c:pt idx="5245">
                  <c:v>4.0304000000000002</c:v>
                </c:pt>
                <c:pt idx="5246">
                  <c:v>4.032</c:v>
                </c:pt>
                <c:pt idx="5247">
                  <c:v>4.032</c:v>
                </c:pt>
                <c:pt idx="5248">
                  <c:v>4.0335999999999999</c:v>
                </c:pt>
                <c:pt idx="5249">
                  <c:v>4.0335999999999999</c:v>
                </c:pt>
                <c:pt idx="5250">
                  <c:v>4.0351999999999997</c:v>
                </c:pt>
                <c:pt idx="5251">
                  <c:v>4.0351999999999997</c:v>
                </c:pt>
                <c:pt idx="5252">
                  <c:v>4.0368000000000004</c:v>
                </c:pt>
                <c:pt idx="5253">
                  <c:v>4.0368000000000004</c:v>
                </c:pt>
                <c:pt idx="5254">
                  <c:v>4.0384000000000002</c:v>
                </c:pt>
                <c:pt idx="5255">
                  <c:v>4.0384000000000002</c:v>
                </c:pt>
                <c:pt idx="5256">
                  <c:v>4.04</c:v>
                </c:pt>
                <c:pt idx="5257">
                  <c:v>4.04</c:v>
                </c:pt>
                <c:pt idx="5258">
                  <c:v>4.0415999999999999</c:v>
                </c:pt>
                <c:pt idx="5259">
                  <c:v>4.0415999999999999</c:v>
                </c:pt>
                <c:pt idx="5260">
                  <c:v>4.0415999999999999</c:v>
                </c:pt>
                <c:pt idx="5261">
                  <c:v>4.0432000000000023</c:v>
                </c:pt>
                <c:pt idx="5262">
                  <c:v>4.0432000000000023</c:v>
                </c:pt>
                <c:pt idx="5263">
                  <c:v>4.0447999999999995</c:v>
                </c:pt>
                <c:pt idx="5264">
                  <c:v>4.0447999999999995</c:v>
                </c:pt>
                <c:pt idx="5265">
                  <c:v>4.0464000000000002</c:v>
                </c:pt>
                <c:pt idx="5266">
                  <c:v>4.0464000000000002</c:v>
                </c:pt>
                <c:pt idx="5267">
                  <c:v>4.048</c:v>
                </c:pt>
                <c:pt idx="5268">
                  <c:v>4.048</c:v>
                </c:pt>
                <c:pt idx="5269">
                  <c:v>4.0496000000000034</c:v>
                </c:pt>
                <c:pt idx="5270">
                  <c:v>4.0496000000000034</c:v>
                </c:pt>
                <c:pt idx="5271">
                  <c:v>4.0512000000000024</c:v>
                </c:pt>
                <c:pt idx="5272">
                  <c:v>4.0512000000000024</c:v>
                </c:pt>
                <c:pt idx="5273">
                  <c:v>4.0527999999999995</c:v>
                </c:pt>
                <c:pt idx="5274">
                  <c:v>4.0527999999999995</c:v>
                </c:pt>
                <c:pt idx="5275">
                  <c:v>4.0543999999999976</c:v>
                </c:pt>
                <c:pt idx="5276">
                  <c:v>4.0543999999999976</c:v>
                </c:pt>
                <c:pt idx="5277">
                  <c:v>4.056</c:v>
                </c:pt>
                <c:pt idx="5278">
                  <c:v>4.056</c:v>
                </c:pt>
                <c:pt idx="5279">
                  <c:v>4.0575999999999954</c:v>
                </c:pt>
                <c:pt idx="5280">
                  <c:v>4.0575999999999954</c:v>
                </c:pt>
                <c:pt idx="5281">
                  <c:v>4.0591999999999997</c:v>
                </c:pt>
                <c:pt idx="5282">
                  <c:v>4.0591999999999997</c:v>
                </c:pt>
                <c:pt idx="5283">
                  <c:v>4.0591999999999997</c:v>
                </c:pt>
                <c:pt idx="5284">
                  <c:v>4.0607999999999995</c:v>
                </c:pt>
                <c:pt idx="5285">
                  <c:v>4.0607999999999995</c:v>
                </c:pt>
                <c:pt idx="5286">
                  <c:v>4.0623999999999985</c:v>
                </c:pt>
                <c:pt idx="5287">
                  <c:v>4.0623999999999985</c:v>
                </c:pt>
                <c:pt idx="5288">
                  <c:v>4.0639999999999965</c:v>
                </c:pt>
                <c:pt idx="5289">
                  <c:v>4.0639999999999965</c:v>
                </c:pt>
                <c:pt idx="5290">
                  <c:v>4.0655999999999954</c:v>
                </c:pt>
                <c:pt idx="5291">
                  <c:v>4.0655999999999954</c:v>
                </c:pt>
                <c:pt idx="5292">
                  <c:v>4.0671999999999953</c:v>
                </c:pt>
                <c:pt idx="5293">
                  <c:v>4.0671999999999953</c:v>
                </c:pt>
                <c:pt idx="5294">
                  <c:v>4.0687999999999995</c:v>
                </c:pt>
                <c:pt idx="5295">
                  <c:v>4.0687999999999995</c:v>
                </c:pt>
                <c:pt idx="5296">
                  <c:v>4.0704000000000002</c:v>
                </c:pt>
                <c:pt idx="5297">
                  <c:v>4.0704000000000002</c:v>
                </c:pt>
                <c:pt idx="5298">
                  <c:v>4.0720000000000001</c:v>
                </c:pt>
                <c:pt idx="5299">
                  <c:v>4.0720000000000001</c:v>
                </c:pt>
                <c:pt idx="5300">
                  <c:v>4.0735999999999999</c:v>
                </c:pt>
                <c:pt idx="5301">
                  <c:v>4.0735999999999999</c:v>
                </c:pt>
                <c:pt idx="5302">
                  <c:v>4.0752000000000024</c:v>
                </c:pt>
                <c:pt idx="5303">
                  <c:v>4.0752000000000024</c:v>
                </c:pt>
                <c:pt idx="5304">
                  <c:v>4.0768000000000004</c:v>
                </c:pt>
                <c:pt idx="5305">
                  <c:v>4.0768000000000004</c:v>
                </c:pt>
                <c:pt idx="5306">
                  <c:v>4.0784000000000002</c:v>
                </c:pt>
                <c:pt idx="5307">
                  <c:v>4.0784000000000002</c:v>
                </c:pt>
                <c:pt idx="5308">
                  <c:v>4.0784000000000002</c:v>
                </c:pt>
                <c:pt idx="5309">
                  <c:v>4.08</c:v>
                </c:pt>
                <c:pt idx="5310">
                  <c:v>4.08</c:v>
                </c:pt>
                <c:pt idx="5311">
                  <c:v>4.0816000000000034</c:v>
                </c:pt>
                <c:pt idx="5312">
                  <c:v>4.0816000000000034</c:v>
                </c:pt>
                <c:pt idx="5313">
                  <c:v>4.0832000000000024</c:v>
                </c:pt>
                <c:pt idx="5314">
                  <c:v>4.0832000000000024</c:v>
                </c:pt>
                <c:pt idx="5315">
                  <c:v>4.0847999999999995</c:v>
                </c:pt>
                <c:pt idx="5316">
                  <c:v>4.0847999999999995</c:v>
                </c:pt>
                <c:pt idx="5317">
                  <c:v>4.0864000000000003</c:v>
                </c:pt>
                <c:pt idx="5318">
                  <c:v>4.0864000000000003</c:v>
                </c:pt>
                <c:pt idx="5319">
                  <c:v>4.0880000000000001</c:v>
                </c:pt>
                <c:pt idx="5320">
                  <c:v>4.0880000000000001</c:v>
                </c:pt>
                <c:pt idx="5321">
                  <c:v>4.0895999999999999</c:v>
                </c:pt>
                <c:pt idx="5322">
                  <c:v>4.0895999999999999</c:v>
                </c:pt>
                <c:pt idx="5323">
                  <c:v>4.0911999999999997</c:v>
                </c:pt>
                <c:pt idx="5324">
                  <c:v>4.0911999999999997</c:v>
                </c:pt>
                <c:pt idx="5325">
                  <c:v>4.0927999999999995</c:v>
                </c:pt>
                <c:pt idx="5326">
                  <c:v>4.0927999999999995</c:v>
                </c:pt>
                <c:pt idx="5327">
                  <c:v>4.0943999999999985</c:v>
                </c:pt>
                <c:pt idx="5328">
                  <c:v>4.0943999999999985</c:v>
                </c:pt>
                <c:pt idx="5329">
                  <c:v>4.0960000000000001</c:v>
                </c:pt>
                <c:pt idx="5330">
                  <c:v>4.0960000000000001</c:v>
                </c:pt>
                <c:pt idx="5331">
                  <c:v>4.0975999999999955</c:v>
                </c:pt>
                <c:pt idx="5332">
                  <c:v>4.0975999999999955</c:v>
                </c:pt>
                <c:pt idx="5333">
                  <c:v>4.0975999999999955</c:v>
                </c:pt>
                <c:pt idx="5334">
                  <c:v>4.0991999999999997</c:v>
                </c:pt>
                <c:pt idx="5335">
                  <c:v>4.0991999999999997</c:v>
                </c:pt>
                <c:pt idx="5336">
                  <c:v>4.1007999999999996</c:v>
                </c:pt>
                <c:pt idx="5337">
                  <c:v>4.1007999999999996</c:v>
                </c:pt>
                <c:pt idx="5338">
                  <c:v>4.1023999999999985</c:v>
                </c:pt>
                <c:pt idx="5339">
                  <c:v>4.1023999999999985</c:v>
                </c:pt>
                <c:pt idx="5340">
                  <c:v>4.1039999999999965</c:v>
                </c:pt>
                <c:pt idx="5341">
                  <c:v>4.1039999999999965</c:v>
                </c:pt>
                <c:pt idx="5342">
                  <c:v>4.1055999999999955</c:v>
                </c:pt>
                <c:pt idx="5343">
                  <c:v>4.1055999999999955</c:v>
                </c:pt>
                <c:pt idx="5344">
                  <c:v>4.1072000000000006</c:v>
                </c:pt>
                <c:pt idx="5345">
                  <c:v>4.1072000000000006</c:v>
                </c:pt>
                <c:pt idx="5346">
                  <c:v>4.1088000000000005</c:v>
                </c:pt>
                <c:pt idx="5347">
                  <c:v>4.1088000000000005</c:v>
                </c:pt>
                <c:pt idx="5348">
                  <c:v>4.1103999999999985</c:v>
                </c:pt>
                <c:pt idx="5349">
                  <c:v>4.1103999999999985</c:v>
                </c:pt>
                <c:pt idx="5350">
                  <c:v>4.1119999999999965</c:v>
                </c:pt>
                <c:pt idx="5351">
                  <c:v>4.1119999999999965</c:v>
                </c:pt>
                <c:pt idx="5352">
                  <c:v>4.1136000000000008</c:v>
                </c:pt>
                <c:pt idx="5353">
                  <c:v>4.1136000000000008</c:v>
                </c:pt>
                <c:pt idx="5354">
                  <c:v>4.1152000000000006</c:v>
                </c:pt>
                <c:pt idx="5355">
                  <c:v>4.1152000000000006</c:v>
                </c:pt>
                <c:pt idx="5356">
                  <c:v>4.1168000000000005</c:v>
                </c:pt>
                <c:pt idx="5357">
                  <c:v>4.1168000000000005</c:v>
                </c:pt>
                <c:pt idx="5358">
                  <c:v>4.1168000000000005</c:v>
                </c:pt>
                <c:pt idx="5359">
                  <c:v>4.1183999999999985</c:v>
                </c:pt>
                <c:pt idx="5360">
                  <c:v>4.1183999999999985</c:v>
                </c:pt>
                <c:pt idx="5361">
                  <c:v>4.1199999999999966</c:v>
                </c:pt>
                <c:pt idx="5362">
                  <c:v>4.1199999999999966</c:v>
                </c:pt>
                <c:pt idx="5363">
                  <c:v>4.1215999999999955</c:v>
                </c:pt>
                <c:pt idx="5364">
                  <c:v>4.1215999999999955</c:v>
                </c:pt>
                <c:pt idx="5365">
                  <c:v>4.1231999999999953</c:v>
                </c:pt>
                <c:pt idx="5366">
                  <c:v>4.1231999999999953</c:v>
                </c:pt>
                <c:pt idx="5367">
                  <c:v>4.1247999999999951</c:v>
                </c:pt>
                <c:pt idx="5368">
                  <c:v>4.1247999999999951</c:v>
                </c:pt>
                <c:pt idx="5369">
                  <c:v>4.1263999999999985</c:v>
                </c:pt>
                <c:pt idx="5370">
                  <c:v>4.1263999999999985</c:v>
                </c:pt>
                <c:pt idx="5371">
                  <c:v>4.1279999999999939</c:v>
                </c:pt>
                <c:pt idx="5372">
                  <c:v>4.1279999999999939</c:v>
                </c:pt>
                <c:pt idx="5373">
                  <c:v>4.1295999999999955</c:v>
                </c:pt>
                <c:pt idx="5374">
                  <c:v>4.1295999999999955</c:v>
                </c:pt>
                <c:pt idx="5375">
                  <c:v>4.1311999999999998</c:v>
                </c:pt>
                <c:pt idx="5376">
                  <c:v>4.1311999999999998</c:v>
                </c:pt>
                <c:pt idx="5377">
                  <c:v>4.1328000000000005</c:v>
                </c:pt>
                <c:pt idx="5378">
                  <c:v>4.1328000000000005</c:v>
                </c:pt>
                <c:pt idx="5379">
                  <c:v>4.1343999999999985</c:v>
                </c:pt>
                <c:pt idx="5380">
                  <c:v>4.1343999999999985</c:v>
                </c:pt>
                <c:pt idx="5381">
                  <c:v>4.1343999999999985</c:v>
                </c:pt>
                <c:pt idx="5382">
                  <c:v>4.1360000000000001</c:v>
                </c:pt>
                <c:pt idx="5383">
                  <c:v>4.1360000000000001</c:v>
                </c:pt>
                <c:pt idx="5384">
                  <c:v>4.1375999999999955</c:v>
                </c:pt>
                <c:pt idx="5385">
                  <c:v>4.1375999999999955</c:v>
                </c:pt>
                <c:pt idx="5386">
                  <c:v>4.1392000000000024</c:v>
                </c:pt>
                <c:pt idx="5387">
                  <c:v>4.1392000000000024</c:v>
                </c:pt>
                <c:pt idx="5388">
                  <c:v>4.1408000000000005</c:v>
                </c:pt>
                <c:pt idx="5389">
                  <c:v>4.1408000000000005</c:v>
                </c:pt>
                <c:pt idx="5390">
                  <c:v>4.1423999999999985</c:v>
                </c:pt>
                <c:pt idx="5391">
                  <c:v>4.1423999999999985</c:v>
                </c:pt>
                <c:pt idx="5392">
                  <c:v>4.1439999999999975</c:v>
                </c:pt>
                <c:pt idx="5393">
                  <c:v>4.1439999999999975</c:v>
                </c:pt>
                <c:pt idx="5394">
                  <c:v>4.1456000000000008</c:v>
                </c:pt>
                <c:pt idx="5395">
                  <c:v>4.1456000000000008</c:v>
                </c:pt>
                <c:pt idx="5396">
                  <c:v>4.1472000000000007</c:v>
                </c:pt>
                <c:pt idx="5397">
                  <c:v>4.1472000000000007</c:v>
                </c:pt>
                <c:pt idx="5398">
                  <c:v>4.1488000000000005</c:v>
                </c:pt>
                <c:pt idx="5399">
                  <c:v>4.1488000000000005</c:v>
                </c:pt>
                <c:pt idx="5400">
                  <c:v>4.1503999999999985</c:v>
                </c:pt>
                <c:pt idx="5401">
                  <c:v>4.1503999999999985</c:v>
                </c:pt>
                <c:pt idx="5402">
                  <c:v>4.1519999999999975</c:v>
                </c:pt>
                <c:pt idx="5403">
                  <c:v>4.1519999999999975</c:v>
                </c:pt>
                <c:pt idx="5404">
                  <c:v>4.1536</c:v>
                </c:pt>
                <c:pt idx="5405">
                  <c:v>4.1536</c:v>
                </c:pt>
                <c:pt idx="5406">
                  <c:v>4.1536</c:v>
                </c:pt>
                <c:pt idx="5407">
                  <c:v>4.1551999999999953</c:v>
                </c:pt>
                <c:pt idx="5408">
                  <c:v>4.1551999999999953</c:v>
                </c:pt>
                <c:pt idx="5409">
                  <c:v>4.1567999999999996</c:v>
                </c:pt>
                <c:pt idx="5410">
                  <c:v>4.1567999999999996</c:v>
                </c:pt>
                <c:pt idx="5411">
                  <c:v>4.1583999999999985</c:v>
                </c:pt>
                <c:pt idx="5412">
                  <c:v>4.1583999999999985</c:v>
                </c:pt>
                <c:pt idx="5413">
                  <c:v>4.1599999999999975</c:v>
                </c:pt>
                <c:pt idx="5414">
                  <c:v>4.1599999999999975</c:v>
                </c:pt>
                <c:pt idx="5415">
                  <c:v>4.1616</c:v>
                </c:pt>
                <c:pt idx="5416">
                  <c:v>4.1616</c:v>
                </c:pt>
                <c:pt idx="5417">
                  <c:v>4.1631999999999953</c:v>
                </c:pt>
                <c:pt idx="5418">
                  <c:v>4.1631999999999953</c:v>
                </c:pt>
                <c:pt idx="5419">
                  <c:v>4.1647999999999961</c:v>
                </c:pt>
                <c:pt idx="5420">
                  <c:v>4.1647999999999961</c:v>
                </c:pt>
                <c:pt idx="5421">
                  <c:v>4.1663999999999985</c:v>
                </c:pt>
                <c:pt idx="5422">
                  <c:v>4.1663999999999985</c:v>
                </c:pt>
                <c:pt idx="5423">
                  <c:v>4.1679999999999948</c:v>
                </c:pt>
                <c:pt idx="5424">
                  <c:v>4.1679999999999948</c:v>
                </c:pt>
                <c:pt idx="5425">
                  <c:v>4.1696</c:v>
                </c:pt>
                <c:pt idx="5426">
                  <c:v>4.1696</c:v>
                </c:pt>
                <c:pt idx="5427">
                  <c:v>4.1712000000000033</c:v>
                </c:pt>
                <c:pt idx="5428">
                  <c:v>4.1712000000000033</c:v>
                </c:pt>
                <c:pt idx="5429">
                  <c:v>4.1728000000000005</c:v>
                </c:pt>
                <c:pt idx="5430">
                  <c:v>4.1728000000000005</c:v>
                </c:pt>
                <c:pt idx="5431">
                  <c:v>4.1728000000000005</c:v>
                </c:pt>
                <c:pt idx="5432">
                  <c:v>4.1743999999999986</c:v>
                </c:pt>
                <c:pt idx="5433">
                  <c:v>4.1743999999999986</c:v>
                </c:pt>
                <c:pt idx="5434">
                  <c:v>4.1760000000000002</c:v>
                </c:pt>
                <c:pt idx="5435">
                  <c:v>4.1760000000000002</c:v>
                </c:pt>
                <c:pt idx="5436">
                  <c:v>4.1776000000000009</c:v>
                </c:pt>
                <c:pt idx="5437">
                  <c:v>4.1776000000000009</c:v>
                </c:pt>
                <c:pt idx="5438">
                  <c:v>4.1792000000000034</c:v>
                </c:pt>
                <c:pt idx="5439">
                  <c:v>4.1792000000000034</c:v>
                </c:pt>
                <c:pt idx="5440">
                  <c:v>4.1808000000000005</c:v>
                </c:pt>
                <c:pt idx="5441">
                  <c:v>4.1808000000000005</c:v>
                </c:pt>
                <c:pt idx="5442">
                  <c:v>4.1823999999999995</c:v>
                </c:pt>
                <c:pt idx="5443">
                  <c:v>4.1823999999999995</c:v>
                </c:pt>
                <c:pt idx="5444">
                  <c:v>4.1839999999999975</c:v>
                </c:pt>
                <c:pt idx="5445">
                  <c:v>4.1839999999999975</c:v>
                </c:pt>
                <c:pt idx="5446">
                  <c:v>4.1856</c:v>
                </c:pt>
                <c:pt idx="5447">
                  <c:v>4.1856</c:v>
                </c:pt>
                <c:pt idx="5448">
                  <c:v>4.1871999999999954</c:v>
                </c:pt>
                <c:pt idx="5449">
                  <c:v>4.1871999999999954</c:v>
                </c:pt>
                <c:pt idx="5450">
                  <c:v>4.1887999999999996</c:v>
                </c:pt>
                <c:pt idx="5451">
                  <c:v>4.1887999999999996</c:v>
                </c:pt>
                <c:pt idx="5452">
                  <c:v>4.1903999999999995</c:v>
                </c:pt>
                <c:pt idx="5453">
                  <c:v>4.1903999999999995</c:v>
                </c:pt>
                <c:pt idx="5454">
                  <c:v>4.1903999999999995</c:v>
                </c:pt>
                <c:pt idx="5455">
                  <c:v>4.1919999999999975</c:v>
                </c:pt>
                <c:pt idx="5456">
                  <c:v>4.1919999999999975</c:v>
                </c:pt>
                <c:pt idx="5457">
                  <c:v>4.1936</c:v>
                </c:pt>
                <c:pt idx="5458">
                  <c:v>4.1936</c:v>
                </c:pt>
                <c:pt idx="5459">
                  <c:v>4.1951999999999954</c:v>
                </c:pt>
                <c:pt idx="5460">
                  <c:v>4.1951999999999954</c:v>
                </c:pt>
                <c:pt idx="5461">
                  <c:v>4.1968000000000005</c:v>
                </c:pt>
                <c:pt idx="5462">
                  <c:v>4.1968000000000005</c:v>
                </c:pt>
                <c:pt idx="5463">
                  <c:v>4.1983999999999995</c:v>
                </c:pt>
                <c:pt idx="5464">
                  <c:v>4.1983999999999995</c:v>
                </c:pt>
                <c:pt idx="5465">
                  <c:v>4.2</c:v>
                </c:pt>
                <c:pt idx="5466">
                  <c:v>4.2</c:v>
                </c:pt>
                <c:pt idx="5467">
                  <c:v>4.2016000000000044</c:v>
                </c:pt>
                <c:pt idx="5468">
                  <c:v>4.2016000000000044</c:v>
                </c:pt>
                <c:pt idx="5469">
                  <c:v>4.2031999999999998</c:v>
                </c:pt>
                <c:pt idx="5470">
                  <c:v>4.2031999999999998</c:v>
                </c:pt>
                <c:pt idx="5471">
                  <c:v>4.2048000000000005</c:v>
                </c:pt>
                <c:pt idx="5472">
                  <c:v>4.2048000000000005</c:v>
                </c:pt>
                <c:pt idx="5473">
                  <c:v>4.2064000000000004</c:v>
                </c:pt>
                <c:pt idx="5474">
                  <c:v>4.2064000000000004</c:v>
                </c:pt>
                <c:pt idx="5475">
                  <c:v>4.2080000000000002</c:v>
                </c:pt>
                <c:pt idx="5476">
                  <c:v>4.2080000000000002</c:v>
                </c:pt>
                <c:pt idx="5477">
                  <c:v>4.2096000000000044</c:v>
                </c:pt>
                <c:pt idx="5478">
                  <c:v>4.2096000000000044</c:v>
                </c:pt>
                <c:pt idx="5479">
                  <c:v>4.2096000000000044</c:v>
                </c:pt>
                <c:pt idx="5480">
                  <c:v>4.2112000000000034</c:v>
                </c:pt>
                <c:pt idx="5481">
                  <c:v>4.2112000000000034</c:v>
                </c:pt>
                <c:pt idx="5482">
                  <c:v>4.2128000000000005</c:v>
                </c:pt>
                <c:pt idx="5483">
                  <c:v>4.2128000000000005</c:v>
                </c:pt>
                <c:pt idx="5484">
                  <c:v>4.2143999999999995</c:v>
                </c:pt>
                <c:pt idx="5485">
                  <c:v>4.2143999999999995</c:v>
                </c:pt>
                <c:pt idx="5486">
                  <c:v>4.2160000000000002</c:v>
                </c:pt>
                <c:pt idx="5487">
                  <c:v>4.2160000000000002</c:v>
                </c:pt>
                <c:pt idx="5488">
                  <c:v>4.2176</c:v>
                </c:pt>
                <c:pt idx="5489">
                  <c:v>4.2176</c:v>
                </c:pt>
                <c:pt idx="5490">
                  <c:v>4.2191999999999998</c:v>
                </c:pt>
                <c:pt idx="5491">
                  <c:v>4.2191999999999998</c:v>
                </c:pt>
                <c:pt idx="5492">
                  <c:v>4.2207999999999997</c:v>
                </c:pt>
                <c:pt idx="5493">
                  <c:v>4.2207999999999997</c:v>
                </c:pt>
                <c:pt idx="5494">
                  <c:v>4.2223999999999995</c:v>
                </c:pt>
                <c:pt idx="5495">
                  <c:v>4.2223999999999995</c:v>
                </c:pt>
                <c:pt idx="5496">
                  <c:v>4.2239999999999975</c:v>
                </c:pt>
                <c:pt idx="5497">
                  <c:v>4.2239999999999975</c:v>
                </c:pt>
                <c:pt idx="5498">
                  <c:v>4.2256</c:v>
                </c:pt>
                <c:pt idx="5499">
                  <c:v>4.2256</c:v>
                </c:pt>
                <c:pt idx="5500">
                  <c:v>4.2271999999999954</c:v>
                </c:pt>
                <c:pt idx="5501">
                  <c:v>4.2271999999999954</c:v>
                </c:pt>
                <c:pt idx="5502">
                  <c:v>4.2287999999999997</c:v>
                </c:pt>
                <c:pt idx="5503">
                  <c:v>4.2287999999999997</c:v>
                </c:pt>
                <c:pt idx="5504">
                  <c:v>4.2287999999999997</c:v>
                </c:pt>
                <c:pt idx="5505">
                  <c:v>4.2304000000000004</c:v>
                </c:pt>
                <c:pt idx="5506">
                  <c:v>4.2304000000000004</c:v>
                </c:pt>
                <c:pt idx="5507">
                  <c:v>4.2320000000000002</c:v>
                </c:pt>
                <c:pt idx="5508">
                  <c:v>4.2320000000000002</c:v>
                </c:pt>
                <c:pt idx="5509">
                  <c:v>4.2336000000000045</c:v>
                </c:pt>
                <c:pt idx="5510">
                  <c:v>4.2336000000000045</c:v>
                </c:pt>
                <c:pt idx="5511">
                  <c:v>4.2351999999999999</c:v>
                </c:pt>
                <c:pt idx="5512">
                  <c:v>4.2351999999999999</c:v>
                </c:pt>
                <c:pt idx="5513">
                  <c:v>4.2368000000000023</c:v>
                </c:pt>
                <c:pt idx="5514">
                  <c:v>4.2368000000000023</c:v>
                </c:pt>
                <c:pt idx="5515">
                  <c:v>4.2384000000000004</c:v>
                </c:pt>
                <c:pt idx="5516">
                  <c:v>4.2384000000000004</c:v>
                </c:pt>
                <c:pt idx="5517">
                  <c:v>4.24</c:v>
                </c:pt>
                <c:pt idx="5518">
                  <c:v>4.24</c:v>
                </c:pt>
                <c:pt idx="5519">
                  <c:v>4.2416000000000045</c:v>
                </c:pt>
                <c:pt idx="5520">
                  <c:v>4.2416000000000045</c:v>
                </c:pt>
                <c:pt idx="5521">
                  <c:v>4.2432000000000034</c:v>
                </c:pt>
                <c:pt idx="5522">
                  <c:v>4.2432000000000034</c:v>
                </c:pt>
                <c:pt idx="5523">
                  <c:v>4.2448000000000006</c:v>
                </c:pt>
                <c:pt idx="5524">
                  <c:v>4.2448000000000006</c:v>
                </c:pt>
                <c:pt idx="5525">
                  <c:v>4.2464000000000004</c:v>
                </c:pt>
                <c:pt idx="5526">
                  <c:v>4.2464000000000004</c:v>
                </c:pt>
                <c:pt idx="5527">
                  <c:v>4.2480000000000002</c:v>
                </c:pt>
                <c:pt idx="5528">
                  <c:v>4.2480000000000002</c:v>
                </c:pt>
                <c:pt idx="5529">
                  <c:v>4.2480000000000002</c:v>
                </c:pt>
                <c:pt idx="5530">
                  <c:v>4.2496000000000045</c:v>
                </c:pt>
                <c:pt idx="5531">
                  <c:v>4.2496000000000045</c:v>
                </c:pt>
                <c:pt idx="5532">
                  <c:v>4.2511999999999999</c:v>
                </c:pt>
                <c:pt idx="5533">
                  <c:v>4.2511999999999999</c:v>
                </c:pt>
                <c:pt idx="5534">
                  <c:v>4.2527999999999997</c:v>
                </c:pt>
                <c:pt idx="5535">
                  <c:v>4.2527999999999997</c:v>
                </c:pt>
                <c:pt idx="5536">
                  <c:v>4.2543999999999995</c:v>
                </c:pt>
                <c:pt idx="5537">
                  <c:v>4.2543999999999995</c:v>
                </c:pt>
                <c:pt idx="5538">
                  <c:v>4.2560000000000002</c:v>
                </c:pt>
                <c:pt idx="5539">
                  <c:v>4.2560000000000002</c:v>
                </c:pt>
                <c:pt idx="5540">
                  <c:v>4.2576000000000001</c:v>
                </c:pt>
                <c:pt idx="5541">
                  <c:v>4.2576000000000001</c:v>
                </c:pt>
                <c:pt idx="5542">
                  <c:v>4.2591999999999999</c:v>
                </c:pt>
                <c:pt idx="5543">
                  <c:v>4.2591999999999999</c:v>
                </c:pt>
                <c:pt idx="5544">
                  <c:v>4.2607999999999997</c:v>
                </c:pt>
                <c:pt idx="5545">
                  <c:v>4.2607999999999997</c:v>
                </c:pt>
                <c:pt idx="5546">
                  <c:v>4.2623999999999995</c:v>
                </c:pt>
                <c:pt idx="5547">
                  <c:v>4.2623999999999995</c:v>
                </c:pt>
                <c:pt idx="5548">
                  <c:v>4.2639999999999985</c:v>
                </c:pt>
                <c:pt idx="5549">
                  <c:v>4.2639999999999985</c:v>
                </c:pt>
                <c:pt idx="5550">
                  <c:v>4.2656000000000001</c:v>
                </c:pt>
                <c:pt idx="5551">
                  <c:v>4.2656000000000001</c:v>
                </c:pt>
                <c:pt idx="5552">
                  <c:v>4.2656000000000001</c:v>
                </c:pt>
                <c:pt idx="5553">
                  <c:v>4.2671999999999954</c:v>
                </c:pt>
                <c:pt idx="5554">
                  <c:v>4.2671999999999954</c:v>
                </c:pt>
                <c:pt idx="5555">
                  <c:v>4.2688000000000006</c:v>
                </c:pt>
                <c:pt idx="5556">
                  <c:v>4.2688000000000006</c:v>
                </c:pt>
                <c:pt idx="5557">
                  <c:v>4.2704000000000004</c:v>
                </c:pt>
                <c:pt idx="5558">
                  <c:v>4.2704000000000004</c:v>
                </c:pt>
                <c:pt idx="5559">
                  <c:v>4.2720000000000002</c:v>
                </c:pt>
                <c:pt idx="5560">
                  <c:v>4.2720000000000002</c:v>
                </c:pt>
                <c:pt idx="5561">
                  <c:v>4.2736000000000045</c:v>
                </c:pt>
                <c:pt idx="5562">
                  <c:v>4.2736000000000045</c:v>
                </c:pt>
                <c:pt idx="5563">
                  <c:v>4.2752000000000034</c:v>
                </c:pt>
                <c:pt idx="5564">
                  <c:v>4.2752000000000034</c:v>
                </c:pt>
                <c:pt idx="5565">
                  <c:v>4.2768000000000024</c:v>
                </c:pt>
                <c:pt idx="5566">
                  <c:v>4.2768000000000024</c:v>
                </c:pt>
                <c:pt idx="5567">
                  <c:v>4.2784000000000004</c:v>
                </c:pt>
                <c:pt idx="5568">
                  <c:v>4.2784000000000004</c:v>
                </c:pt>
                <c:pt idx="5569">
                  <c:v>4.28</c:v>
                </c:pt>
                <c:pt idx="5570">
                  <c:v>4.28</c:v>
                </c:pt>
                <c:pt idx="5571">
                  <c:v>4.2816000000000045</c:v>
                </c:pt>
                <c:pt idx="5572">
                  <c:v>4.2816000000000045</c:v>
                </c:pt>
                <c:pt idx="5573">
                  <c:v>4.2831999999999999</c:v>
                </c:pt>
                <c:pt idx="5574">
                  <c:v>4.2831999999999999</c:v>
                </c:pt>
                <c:pt idx="5575">
                  <c:v>4.2847999999999997</c:v>
                </c:pt>
                <c:pt idx="5576">
                  <c:v>4.2847999999999997</c:v>
                </c:pt>
                <c:pt idx="5577">
                  <c:v>4.2847999999999997</c:v>
                </c:pt>
                <c:pt idx="5578">
                  <c:v>4.2864000000000004</c:v>
                </c:pt>
                <c:pt idx="5579">
                  <c:v>4.2864000000000004</c:v>
                </c:pt>
                <c:pt idx="5580">
                  <c:v>4.2880000000000003</c:v>
                </c:pt>
                <c:pt idx="5581">
                  <c:v>4.2880000000000003</c:v>
                </c:pt>
                <c:pt idx="5582">
                  <c:v>4.2896000000000045</c:v>
                </c:pt>
                <c:pt idx="5583">
                  <c:v>4.2896000000000045</c:v>
                </c:pt>
                <c:pt idx="5584">
                  <c:v>4.2911999999999999</c:v>
                </c:pt>
                <c:pt idx="5585">
                  <c:v>4.2911999999999999</c:v>
                </c:pt>
                <c:pt idx="5586">
                  <c:v>4.2927999999999997</c:v>
                </c:pt>
                <c:pt idx="5587">
                  <c:v>4.2927999999999997</c:v>
                </c:pt>
                <c:pt idx="5588">
                  <c:v>4.2943999999999996</c:v>
                </c:pt>
                <c:pt idx="5589">
                  <c:v>4.2943999999999996</c:v>
                </c:pt>
                <c:pt idx="5590">
                  <c:v>4.2960000000000003</c:v>
                </c:pt>
                <c:pt idx="5591">
                  <c:v>4.2960000000000003</c:v>
                </c:pt>
                <c:pt idx="5592">
                  <c:v>4.2976000000000001</c:v>
                </c:pt>
                <c:pt idx="5593">
                  <c:v>4.2976000000000001</c:v>
                </c:pt>
                <c:pt idx="5594">
                  <c:v>4.2991999999999999</c:v>
                </c:pt>
                <c:pt idx="5595">
                  <c:v>4.2991999999999999</c:v>
                </c:pt>
                <c:pt idx="5596">
                  <c:v>4.3008000000000006</c:v>
                </c:pt>
                <c:pt idx="5597">
                  <c:v>4.3008000000000006</c:v>
                </c:pt>
                <c:pt idx="5598">
                  <c:v>4.3023999999999996</c:v>
                </c:pt>
                <c:pt idx="5599">
                  <c:v>4.3023999999999996</c:v>
                </c:pt>
                <c:pt idx="5600">
                  <c:v>4.3039999999999985</c:v>
                </c:pt>
                <c:pt idx="5601">
                  <c:v>4.3039999999999985</c:v>
                </c:pt>
                <c:pt idx="5602">
                  <c:v>4.3039999999999985</c:v>
                </c:pt>
                <c:pt idx="5603">
                  <c:v>4.3056000000000001</c:v>
                </c:pt>
                <c:pt idx="5604">
                  <c:v>4.3056000000000001</c:v>
                </c:pt>
                <c:pt idx="5605">
                  <c:v>4.3072000000000008</c:v>
                </c:pt>
                <c:pt idx="5606">
                  <c:v>4.3072000000000008</c:v>
                </c:pt>
                <c:pt idx="5607">
                  <c:v>4.3088000000000006</c:v>
                </c:pt>
                <c:pt idx="5608">
                  <c:v>4.3088000000000006</c:v>
                </c:pt>
                <c:pt idx="5609">
                  <c:v>4.3104000000000005</c:v>
                </c:pt>
                <c:pt idx="5610">
                  <c:v>4.3104000000000005</c:v>
                </c:pt>
                <c:pt idx="5611">
                  <c:v>4.3119999999999985</c:v>
                </c:pt>
                <c:pt idx="5612">
                  <c:v>4.3119999999999985</c:v>
                </c:pt>
                <c:pt idx="5613">
                  <c:v>4.3136000000000001</c:v>
                </c:pt>
                <c:pt idx="5614">
                  <c:v>4.3136000000000001</c:v>
                </c:pt>
                <c:pt idx="5615">
                  <c:v>4.3151999999999955</c:v>
                </c:pt>
                <c:pt idx="5616">
                  <c:v>4.3151999999999955</c:v>
                </c:pt>
                <c:pt idx="5617">
                  <c:v>4.3167999999999997</c:v>
                </c:pt>
                <c:pt idx="5618">
                  <c:v>4.3167999999999997</c:v>
                </c:pt>
                <c:pt idx="5619">
                  <c:v>4.3183999999999996</c:v>
                </c:pt>
                <c:pt idx="5620">
                  <c:v>4.3183999999999996</c:v>
                </c:pt>
                <c:pt idx="5621">
                  <c:v>4.3199999999999985</c:v>
                </c:pt>
                <c:pt idx="5622">
                  <c:v>4.3199999999999985</c:v>
                </c:pt>
                <c:pt idx="5623">
                  <c:v>4.3216000000000001</c:v>
                </c:pt>
                <c:pt idx="5624">
                  <c:v>4.3216000000000001</c:v>
                </c:pt>
                <c:pt idx="5625">
                  <c:v>4.3231999999999955</c:v>
                </c:pt>
                <c:pt idx="5626">
                  <c:v>4.3231999999999955</c:v>
                </c:pt>
                <c:pt idx="5627">
                  <c:v>4.3231999999999955</c:v>
                </c:pt>
                <c:pt idx="5628">
                  <c:v>4.3247999999999953</c:v>
                </c:pt>
                <c:pt idx="5629">
                  <c:v>4.3247999999999953</c:v>
                </c:pt>
                <c:pt idx="5630">
                  <c:v>4.3264000000000005</c:v>
                </c:pt>
                <c:pt idx="5631">
                  <c:v>4.3264000000000005</c:v>
                </c:pt>
                <c:pt idx="5632">
                  <c:v>4.327999999999995</c:v>
                </c:pt>
                <c:pt idx="5633">
                  <c:v>4.327999999999995</c:v>
                </c:pt>
                <c:pt idx="5634">
                  <c:v>4.3296000000000001</c:v>
                </c:pt>
                <c:pt idx="5635">
                  <c:v>4.3296000000000001</c:v>
                </c:pt>
                <c:pt idx="5636">
                  <c:v>4.3311999999999999</c:v>
                </c:pt>
                <c:pt idx="5637">
                  <c:v>4.3311999999999999</c:v>
                </c:pt>
                <c:pt idx="5638">
                  <c:v>4.3328000000000007</c:v>
                </c:pt>
                <c:pt idx="5639">
                  <c:v>4.3328000000000007</c:v>
                </c:pt>
                <c:pt idx="5640">
                  <c:v>4.3344000000000005</c:v>
                </c:pt>
                <c:pt idx="5641">
                  <c:v>4.3344000000000005</c:v>
                </c:pt>
                <c:pt idx="5642">
                  <c:v>4.3360000000000003</c:v>
                </c:pt>
                <c:pt idx="5643">
                  <c:v>4.3360000000000003</c:v>
                </c:pt>
                <c:pt idx="5644">
                  <c:v>4.3376000000000001</c:v>
                </c:pt>
                <c:pt idx="5645">
                  <c:v>4.3376000000000001</c:v>
                </c:pt>
                <c:pt idx="5646">
                  <c:v>4.3392000000000053</c:v>
                </c:pt>
                <c:pt idx="5647">
                  <c:v>4.3392000000000053</c:v>
                </c:pt>
                <c:pt idx="5648">
                  <c:v>4.3408000000000007</c:v>
                </c:pt>
                <c:pt idx="5649">
                  <c:v>4.3408000000000007</c:v>
                </c:pt>
                <c:pt idx="5650">
                  <c:v>4.3424000000000005</c:v>
                </c:pt>
                <c:pt idx="5651">
                  <c:v>4.3424000000000005</c:v>
                </c:pt>
                <c:pt idx="5652">
                  <c:v>4.3424000000000005</c:v>
                </c:pt>
                <c:pt idx="5653">
                  <c:v>4.3439999999999985</c:v>
                </c:pt>
                <c:pt idx="5654">
                  <c:v>4.3439999999999985</c:v>
                </c:pt>
                <c:pt idx="5655">
                  <c:v>4.3456000000000001</c:v>
                </c:pt>
                <c:pt idx="5656">
                  <c:v>4.3456000000000001</c:v>
                </c:pt>
                <c:pt idx="5657">
                  <c:v>4.3472</c:v>
                </c:pt>
                <c:pt idx="5658">
                  <c:v>4.3472</c:v>
                </c:pt>
                <c:pt idx="5659">
                  <c:v>4.3487999999999998</c:v>
                </c:pt>
                <c:pt idx="5660">
                  <c:v>4.3487999999999998</c:v>
                </c:pt>
                <c:pt idx="5661">
                  <c:v>4.3503999999999996</c:v>
                </c:pt>
                <c:pt idx="5662">
                  <c:v>4.3503999999999996</c:v>
                </c:pt>
                <c:pt idx="5663">
                  <c:v>4.3519999999999985</c:v>
                </c:pt>
                <c:pt idx="5664">
                  <c:v>4.3519999999999985</c:v>
                </c:pt>
                <c:pt idx="5665">
                  <c:v>4.3536000000000001</c:v>
                </c:pt>
                <c:pt idx="5666">
                  <c:v>4.3536000000000001</c:v>
                </c:pt>
                <c:pt idx="5667">
                  <c:v>4.3552</c:v>
                </c:pt>
                <c:pt idx="5668">
                  <c:v>4.3552</c:v>
                </c:pt>
                <c:pt idx="5669">
                  <c:v>4.3567999999999998</c:v>
                </c:pt>
                <c:pt idx="5670">
                  <c:v>4.3567999999999998</c:v>
                </c:pt>
                <c:pt idx="5671">
                  <c:v>4.3584000000000005</c:v>
                </c:pt>
                <c:pt idx="5672">
                  <c:v>4.3584000000000005</c:v>
                </c:pt>
                <c:pt idx="5673">
                  <c:v>4.3599999999999985</c:v>
                </c:pt>
                <c:pt idx="5674">
                  <c:v>4.3599999999999985</c:v>
                </c:pt>
                <c:pt idx="5675">
                  <c:v>4.3599999999999985</c:v>
                </c:pt>
                <c:pt idx="5676">
                  <c:v>4.3616000000000001</c:v>
                </c:pt>
                <c:pt idx="5677">
                  <c:v>4.3616000000000001</c:v>
                </c:pt>
                <c:pt idx="5678">
                  <c:v>4.3632</c:v>
                </c:pt>
                <c:pt idx="5679">
                  <c:v>4.3632</c:v>
                </c:pt>
                <c:pt idx="5680">
                  <c:v>4.3647999999999962</c:v>
                </c:pt>
                <c:pt idx="5681">
                  <c:v>4.3647999999999962</c:v>
                </c:pt>
                <c:pt idx="5682">
                  <c:v>4.3664000000000005</c:v>
                </c:pt>
                <c:pt idx="5683">
                  <c:v>4.3664000000000005</c:v>
                </c:pt>
                <c:pt idx="5684">
                  <c:v>4.367999999999995</c:v>
                </c:pt>
                <c:pt idx="5685">
                  <c:v>4.367999999999995</c:v>
                </c:pt>
                <c:pt idx="5686">
                  <c:v>4.3696000000000002</c:v>
                </c:pt>
                <c:pt idx="5687">
                  <c:v>4.3696000000000002</c:v>
                </c:pt>
                <c:pt idx="5688">
                  <c:v>4.3712000000000053</c:v>
                </c:pt>
                <c:pt idx="5689">
                  <c:v>4.3712000000000053</c:v>
                </c:pt>
                <c:pt idx="5690">
                  <c:v>4.3728000000000007</c:v>
                </c:pt>
                <c:pt idx="5691">
                  <c:v>4.3728000000000007</c:v>
                </c:pt>
                <c:pt idx="5692">
                  <c:v>4.3744000000000005</c:v>
                </c:pt>
                <c:pt idx="5693">
                  <c:v>4.3744000000000005</c:v>
                </c:pt>
                <c:pt idx="5694">
                  <c:v>4.3760000000000003</c:v>
                </c:pt>
                <c:pt idx="5695">
                  <c:v>4.3760000000000003</c:v>
                </c:pt>
                <c:pt idx="5696">
                  <c:v>4.3776000000000002</c:v>
                </c:pt>
                <c:pt idx="5697">
                  <c:v>4.3776000000000002</c:v>
                </c:pt>
                <c:pt idx="5698">
                  <c:v>4.3792000000000044</c:v>
                </c:pt>
                <c:pt idx="5699">
                  <c:v>4.3792000000000044</c:v>
                </c:pt>
                <c:pt idx="5700">
                  <c:v>4.3792000000000044</c:v>
                </c:pt>
                <c:pt idx="5701">
                  <c:v>4.3807999999999998</c:v>
                </c:pt>
                <c:pt idx="5702">
                  <c:v>4.3807999999999998</c:v>
                </c:pt>
                <c:pt idx="5703">
                  <c:v>4.3823999999999996</c:v>
                </c:pt>
                <c:pt idx="5704">
                  <c:v>4.3823999999999996</c:v>
                </c:pt>
                <c:pt idx="5705">
                  <c:v>4.3839999999999995</c:v>
                </c:pt>
                <c:pt idx="5706">
                  <c:v>4.3839999999999995</c:v>
                </c:pt>
                <c:pt idx="5707">
                  <c:v>4.3856000000000002</c:v>
                </c:pt>
                <c:pt idx="5708">
                  <c:v>4.3856000000000002</c:v>
                </c:pt>
                <c:pt idx="5709">
                  <c:v>4.3872</c:v>
                </c:pt>
                <c:pt idx="5710">
                  <c:v>4.3872</c:v>
                </c:pt>
                <c:pt idx="5711">
                  <c:v>4.3887999999999998</c:v>
                </c:pt>
                <c:pt idx="5712">
                  <c:v>4.3887999999999998</c:v>
                </c:pt>
                <c:pt idx="5713">
                  <c:v>4.3904000000000005</c:v>
                </c:pt>
                <c:pt idx="5714">
                  <c:v>4.3904000000000005</c:v>
                </c:pt>
                <c:pt idx="5715">
                  <c:v>4.3919999999999995</c:v>
                </c:pt>
                <c:pt idx="5716">
                  <c:v>4.3919999999999995</c:v>
                </c:pt>
                <c:pt idx="5717">
                  <c:v>4.3936000000000002</c:v>
                </c:pt>
                <c:pt idx="5718">
                  <c:v>4.3936000000000002</c:v>
                </c:pt>
                <c:pt idx="5719">
                  <c:v>4.3952</c:v>
                </c:pt>
                <c:pt idx="5720">
                  <c:v>4.3952</c:v>
                </c:pt>
                <c:pt idx="5721">
                  <c:v>4.3968000000000007</c:v>
                </c:pt>
                <c:pt idx="5722">
                  <c:v>4.3968000000000007</c:v>
                </c:pt>
                <c:pt idx="5723">
                  <c:v>4.3984000000000005</c:v>
                </c:pt>
                <c:pt idx="5724">
                  <c:v>4.3984000000000005</c:v>
                </c:pt>
                <c:pt idx="5725">
                  <c:v>4.3984000000000005</c:v>
                </c:pt>
                <c:pt idx="5726">
                  <c:v>4.4000000000000004</c:v>
                </c:pt>
                <c:pt idx="5727">
                  <c:v>4.4000000000000004</c:v>
                </c:pt>
                <c:pt idx="5728">
                  <c:v>4.4016000000000046</c:v>
                </c:pt>
                <c:pt idx="5729">
                  <c:v>4.4016000000000046</c:v>
                </c:pt>
                <c:pt idx="5730">
                  <c:v>4.4032000000000044</c:v>
                </c:pt>
                <c:pt idx="5731">
                  <c:v>4.4032000000000044</c:v>
                </c:pt>
                <c:pt idx="5732">
                  <c:v>4.4048000000000007</c:v>
                </c:pt>
                <c:pt idx="5733">
                  <c:v>4.4048000000000007</c:v>
                </c:pt>
                <c:pt idx="5734">
                  <c:v>4.4064000000000014</c:v>
                </c:pt>
                <c:pt idx="5735">
                  <c:v>4.4064000000000014</c:v>
                </c:pt>
                <c:pt idx="5736">
                  <c:v>4.4080000000000004</c:v>
                </c:pt>
                <c:pt idx="5737">
                  <c:v>4.4080000000000004</c:v>
                </c:pt>
                <c:pt idx="5738">
                  <c:v>4.4096000000000046</c:v>
                </c:pt>
                <c:pt idx="5739">
                  <c:v>4.4096000000000046</c:v>
                </c:pt>
                <c:pt idx="5740">
                  <c:v>4.4112000000000045</c:v>
                </c:pt>
                <c:pt idx="5741">
                  <c:v>4.4112000000000045</c:v>
                </c:pt>
                <c:pt idx="5742">
                  <c:v>4.4127999999999998</c:v>
                </c:pt>
                <c:pt idx="5743">
                  <c:v>4.4127999999999998</c:v>
                </c:pt>
                <c:pt idx="5744">
                  <c:v>4.4143999999999997</c:v>
                </c:pt>
                <c:pt idx="5745">
                  <c:v>4.4143999999999997</c:v>
                </c:pt>
                <c:pt idx="5746">
                  <c:v>4.4159999999999995</c:v>
                </c:pt>
                <c:pt idx="5747">
                  <c:v>4.4159999999999995</c:v>
                </c:pt>
                <c:pt idx="5748">
                  <c:v>4.4176000000000002</c:v>
                </c:pt>
                <c:pt idx="5749">
                  <c:v>4.4176000000000002</c:v>
                </c:pt>
                <c:pt idx="5750">
                  <c:v>4.4176000000000002</c:v>
                </c:pt>
                <c:pt idx="5751">
                  <c:v>4.4192000000000045</c:v>
                </c:pt>
                <c:pt idx="5752">
                  <c:v>4.4192000000000045</c:v>
                </c:pt>
                <c:pt idx="5753">
                  <c:v>4.4207999999999998</c:v>
                </c:pt>
                <c:pt idx="5754">
                  <c:v>4.4207999999999998</c:v>
                </c:pt>
                <c:pt idx="5755">
                  <c:v>4.4223999999999997</c:v>
                </c:pt>
                <c:pt idx="5756">
                  <c:v>4.4223999999999997</c:v>
                </c:pt>
                <c:pt idx="5757">
                  <c:v>4.4239999999999995</c:v>
                </c:pt>
                <c:pt idx="5758">
                  <c:v>4.4239999999999995</c:v>
                </c:pt>
                <c:pt idx="5759">
                  <c:v>4.4256000000000002</c:v>
                </c:pt>
                <c:pt idx="5760">
                  <c:v>4.4256000000000002</c:v>
                </c:pt>
                <c:pt idx="5761">
                  <c:v>4.4272</c:v>
                </c:pt>
                <c:pt idx="5762">
                  <c:v>4.4272</c:v>
                </c:pt>
                <c:pt idx="5763">
                  <c:v>4.4287999999999998</c:v>
                </c:pt>
                <c:pt idx="5764">
                  <c:v>4.4287999999999998</c:v>
                </c:pt>
                <c:pt idx="5765">
                  <c:v>4.4304000000000014</c:v>
                </c:pt>
                <c:pt idx="5766">
                  <c:v>4.4304000000000014</c:v>
                </c:pt>
                <c:pt idx="5767">
                  <c:v>4.4320000000000004</c:v>
                </c:pt>
                <c:pt idx="5768">
                  <c:v>4.4320000000000004</c:v>
                </c:pt>
                <c:pt idx="5769">
                  <c:v>4.4336000000000046</c:v>
                </c:pt>
                <c:pt idx="5770">
                  <c:v>4.4336000000000046</c:v>
                </c:pt>
                <c:pt idx="5771">
                  <c:v>4.4352000000000045</c:v>
                </c:pt>
                <c:pt idx="5772">
                  <c:v>4.4352000000000045</c:v>
                </c:pt>
                <c:pt idx="5773">
                  <c:v>4.4352000000000045</c:v>
                </c:pt>
                <c:pt idx="5774">
                  <c:v>4.4368000000000034</c:v>
                </c:pt>
                <c:pt idx="5775">
                  <c:v>4.4368000000000034</c:v>
                </c:pt>
                <c:pt idx="5776">
                  <c:v>4.4384000000000023</c:v>
                </c:pt>
                <c:pt idx="5777">
                  <c:v>4.4384000000000023</c:v>
                </c:pt>
                <c:pt idx="5778">
                  <c:v>4.4400000000000004</c:v>
                </c:pt>
                <c:pt idx="5779">
                  <c:v>4.4400000000000004</c:v>
                </c:pt>
                <c:pt idx="5780">
                  <c:v>4.4416000000000047</c:v>
                </c:pt>
                <c:pt idx="5781">
                  <c:v>4.4416000000000047</c:v>
                </c:pt>
                <c:pt idx="5782">
                  <c:v>4.4432000000000045</c:v>
                </c:pt>
                <c:pt idx="5783">
                  <c:v>4.4432000000000045</c:v>
                </c:pt>
                <c:pt idx="5784">
                  <c:v>4.4447999999999999</c:v>
                </c:pt>
                <c:pt idx="5785">
                  <c:v>4.4447999999999999</c:v>
                </c:pt>
                <c:pt idx="5786">
                  <c:v>4.4464000000000024</c:v>
                </c:pt>
                <c:pt idx="5787">
                  <c:v>4.4464000000000024</c:v>
                </c:pt>
                <c:pt idx="5788">
                  <c:v>4.4479999999999995</c:v>
                </c:pt>
                <c:pt idx="5789">
                  <c:v>4.4479999999999995</c:v>
                </c:pt>
                <c:pt idx="5790">
                  <c:v>4.4496000000000047</c:v>
                </c:pt>
                <c:pt idx="5791">
                  <c:v>4.4496000000000047</c:v>
                </c:pt>
                <c:pt idx="5792">
                  <c:v>4.4512000000000045</c:v>
                </c:pt>
                <c:pt idx="5793">
                  <c:v>4.4512000000000045</c:v>
                </c:pt>
                <c:pt idx="5794">
                  <c:v>4.4527999999999999</c:v>
                </c:pt>
                <c:pt idx="5795">
                  <c:v>4.4527999999999999</c:v>
                </c:pt>
                <c:pt idx="5796">
                  <c:v>4.4543999999999997</c:v>
                </c:pt>
                <c:pt idx="5797">
                  <c:v>4.4543999999999997</c:v>
                </c:pt>
                <c:pt idx="5798">
                  <c:v>4.4543999999999997</c:v>
                </c:pt>
                <c:pt idx="5799">
                  <c:v>4.4560000000000004</c:v>
                </c:pt>
                <c:pt idx="5800">
                  <c:v>4.4560000000000004</c:v>
                </c:pt>
                <c:pt idx="5801">
                  <c:v>4.4576000000000002</c:v>
                </c:pt>
                <c:pt idx="5802">
                  <c:v>4.4576000000000002</c:v>
                </c:pt>
                <c:pt idx="5803">
                  <c:v>4.4592000000000045</c:v>
                </c:pt>
                <c:pt idx="5804">
                  <c:v>4.4592000000000045</c:v>
                </c:pt>
                <c:pt idx="5805">
                  <c:v>4.4607999999999999</c:v>
                </c:pt>
                <c:pt idx="5806">
                  <c:v>4.4607999999999999</c:v>
                </c:pt>
                <c:pt idx="5807">
                  <c:v>4.4624000000000006</c:v>
                </c:pt>
                <c:pt idx="5808">
                  <c:v>4.4624000000000006</c:v>
                </c:pt>
                <c:pt idx="5809">
                  <c:v>4.4639999999999995</c:v>
                </c:pt>
                <c:pt idx="5810">
                  <c:v>4.4639999999999995</c:v>
                </c:pt>
                <c:pt idx="5811">
                  <c:v>4.4656000000000002</c:v>
                </c:pt>
                <c:pt idx="5812">
                  <c:v>4.4656000000000002</c:v>
                </c:pt>
                <c:pt idx="5813">
                  <c:v>4.4672000000000001</c:v>
                </c:pt>
                <c:pt idx="5814">
                  <c:v>4.4672000000000001</c:v>
                </c:pt>
                <c:pt idx="5815">
                  <c:v>4.4688000000000008</c:v>
                </c:pt>
                <c:pt idx="5816">
                  <c:v>4.4688000000000008</c:v>
                </c:pt>
                <c:pt idx="5817">
                  <c:v>4.4704000000000024</c:v>
                </c:pt>
                <c:pt idx="5818">
                  <c:v>4.4704000000000024</c:v>
                </c:pt>
                <c:pt idx="5819">
                  <c:v>4.4720000000000004</c:v>
                </c:pt>
                <c:pt idx="5820">
                  <c:v>4.4720000000000004</c:v>
                </c:pt>
                <c:pt idx="5821">
                  <c:v>4.4736000000000047</c:v>
                </c:pt>
                <c:pt idx="5822">
                  <c:v>4.4736000000000047</c:v>
                </c:pt>
                <c:pt idx="5823">
                  <c:v>4.4736000000000047</c:v>
                </c:pt>
                <c:pt idx="5824">
                  <c:v>4.4752000000000045</c:v>
                </c:pt>
                <c:pt idx="5825">
                  <c:v>4.4752000000000045</c:v>
                </c:pt>
                <c:pt idx="5826">
                  <c:v>4.4768000000000034</c:v>
                </c:pt>
                <c:pt idx="5827">
                  <c:v>4.4768000000000034</c:v>
                </c:pt>
                <c:pt idx="5828">
                  <c:v>4.4784000000000024</c:v>
                </c:pt>
                <c:pt idx="5829">
                  <c:v>4.4784000000000024</c:v>
                </c:pt>
                <c:pt idx="5830">
                  <c:v>4.4800000000000004</c:v>
                </c:pt>
                <c:pt idx="5831">
                  <c:v>4.4800000000000004</c:v>
                </c:pt>
                <c:pt idx="5832">
                  <c:v>4.4816000000000047</c:v>
                </c:pt>
                <c:pt idx="5833">
                  <c:v>4.4816000000000047</c:v>
                </c:pt>
                <c:pt idx="5834">
                  <c:v>4.4832000000000045</c:v>
                </c:pt>
                <c:pt idx="5835">
                  <c:v>4.4832000000000045</c:v>
                </c:pt>
                <c:pt idx="5836">
                  <c:v>4.4847999999999999</c:v>
                </c:pt>
                <c:pt idx="5837">
                  <c:v>4.4847999999999999</c:v>
                </c:pt>
                <c:pt idx="5838">
                  <c:v>4.4864000000000024</c:v>
                </c:pt>
                <c:pt idx="5839">
                  <c:v>4.4864000000000024</c:v>
                </c:pt>
                <c:pt idx="5840">
                  <c:v>4.4880000000000004</c:v>
                </c:pt>
                <c:pt idx="5841">
                  <c:v>4.4880000000000004</c:v>
                </c:pt>
                <c:pt idx="5842">
                  <c:v>4.4896000000000047</c:v>
                </c:pt>
                <c:pt idx="5843">
                  <c:v>4.4896000000000047</c:v>
                </c:pt>
                <c:pt idx="5844">
                  <c:v>4.4912000000000045</c:v>
                </c:pt>
                <c:pt idx="5845">
                  <c:v>4.4912000000000045</c:v>
                </c:pt>
                <c:pt idx="5846">
                  <c:v>4.4912000000000045</c:v>
                </c:pt>
                <c:pt idx="5847">
                  <c:v>4.4927999999999999</c:v>
                </c:pt>
                <c:pt idx="5848">
                  <c:v>4.4927999999999999</c:v>
                </c:pt>
                <c:pt idx="5849">
                  <c:v>4.4944000000000006</c:v>
                </c:pt>
                <c:pt idx="5850">
                  <c:v>4.4944000000000006</c:v>
                </c:pt>
                <c:pt idx="5851">
                  <c:v>4.4960000000000004</c:v>
                </c:pt>
                <c:pt idx="5852">
                  <c:v>4.4960000000000004</c:v>
                </c:pt>
                <c:pt idx="5853">
                  <c:v>4.4976000000000003</c:v>
                </c:pt>
                <c:pt idx="5854">
                  <c:v>4.4976000000000003</c:v>
                </c:pt>
                <c:pt idx="5855">
                  <c:v>4.4992000000000045</c:v>
                </c:pt>
                <c:pt idx="5856">
                  <c:v>4.4992000000000045</c:v>
                </c:pt>
                <c:pt idx="5857">
                  <c:v>4.5008000000000008</c:v>
                </c:pt>
                <c:pt idx="5858">
                  <c:v>4.5008000000000008</c:v>
                </c:pt>
                <c:pt idx="5859">
                  <c:v>4.5024000000000006</c:v>
                </c:pt>
                <c:pt idx="5860">
                  <c:v>4.5024000000000006</c:v>
                </c:pt>
                <c:pt idx="5861">
                  <c:v>4.5039999999999996</c:v>
                </c:pt>
                <c:pt idx="5862">
                  <c:v>4.5039999999999996</c:v>
                </c:pt>
                <c:pt idx="5863">
                  <c:v>4.5056000000000003</c:v>
                </c:pt>
                <c:pt idx="5864">
                  <c:v>4.5056000000000003</c:v>
                </c:pt>
                <c:pt idx="5865">
                  <c:v>4.5072000000000001</c:v>
                </c:pt>
                <c:pt idx="5866">
                  <c:v>4.5072000000000001</c:v>
                </c:pt>
                <c:pt idx="5867">
                  <c:v>4.5087999999999999</c:v>
                </c:pt>
                <c:pt idx="5868">
                  <c:v>4.5087999999999999</c:v>
                </c:pt>
                <c:pt idx="5869">
                  <c:v>4.5103999999999997</c:v>
                </c:pt>
                <c:pt idx="5870">
                  <c:v>4.5103999999999997</c:v>
                </c:pt>
                <c:pt idx="5871">
                  <c:v>4.5103999999999997</c:v>
                </c:pt>
                <c:pt idx="5872">
                  <c:v>4.5119999999999996</c:v>
                </c:pt>
                <c:pt idx="5873">
                  <c:v>4.5119999999999996</c:v>
                </c:pt>
                <c:pt idx="5874">
                  <c:v>4.5136000000000003</c:v>
                </c:pt>
                <c:pt idx="5875">
                  <c:v>4.5136000000000003</c:v>
                </c:pt>
                <c:pt idx="5876">
                  <c:v>4.5152000000000001</c:v>
                </c:pt>
                <c:pt idx="5877">
                  <c:v>4.5152000000000001</c:v>
                </c:pt>
                <c:pt idx="5878">
                  <c:v>4.5167999999999999</c:v>
                </c:pt>
                <c:pt idx="5879">
                  <c:v>4.5167999999999999</c:v>
                </c:pt>
                <c:pt idx="5880">
                  <c:v>4.5183999999999997</c:v>
                </c:pt>
                <c:pt idx="5881">
                  <c:v>4.5183999999999997</c:v>
                </c:pt>
                <c:pt idx="5882">
                  <c:v>4.5200000000000005</c:v>
                </c:pt>
                <c:pt idx="5883">
                  <c:v>4.5200000000000005</c:v>
                </c:pt>
                <c:pt idx="5884">
                  <c:v>4.5216000000000003</c:v>
                </c:pt>
                <c:pt idx="5885">
                  <c:v>4.5216000000000003</c:v>
                </c:pt>
                <c:pt idx="5886">
                  <c:v>4.5232000000000001</c:v>
                </c:pt>
                <c:pt idx="5887">
                  <c:v>4.5232000000000001</c:v>
                </c:pt>
                <c:pt idx="5888">
                  <c:v>4.5247999999999955</c:v>
                </c:pt>
                <c:pt idx="5889">
                  <c:v>4.5247999999999955</c:v>
                </c:pt>
                <c:pt idx="5890">
                  <c:v>4.5264000000000006</c:v>
                </c:pt>
                <c:pt idx="5891">
                  <c:v>4.5264000000000006</c:v>
                </c:pt>
                <c:pt idx="5892">
                  <c:v>4.5280000000000005</c:v>
                </c:pt>
                <c:pt idx="5893">
                  <c:v>4.5280000000000005</c:v>
                </c:pt>
                <c:pt idx="5894">
                  <c:v>4.5296000000000003</c:v>
                </c:pt>
                <c:pt idx="5895">
                  <c:v>4.5296000000000003</c:v>
                </c:pt>
                <c:pt idx="5896">
                  <c:v>4.5296000000000003</c:v>
                </c:pt>
                <c:pt idx="5897">
                  <c:v>4.5312000000000046</c:v>
                </c:pt>
                <c:pt idx="5898">
                  <c:v>4.5312000000000046</c:v>
                </c:pt>
                <c:pt idx="5899">
                  <c:v>4.5328000000000008</c:v>
                </c:pt>
                <c:pt idx="5900">
                  <c:v>4.5328000000000008</c:v>
                </c:pt>
                <c:pt idx="5901">
                  <c:v>4.5344000000000007</c:v>
                </c:pt>
                <c:pt idx="5902">
                  <c:v>4.5344000000000007</c:v>
                </c:pt>
                <c:pt idx="5903">
                  <c:v>4.5360000000000014</c:v>
                </c:pt>
                <c:pt idx="5904">
                  <c:v>4.5360000000000014</c:v>
                </c:pt>
                <c:pt idx="5905">
                  <c:v>4.5376000000000003</c:v>
                </c:pt>
                <c:pt idx="5906">
                  <c:v>4.5376000000000003</c:v>
                </c:pt>
                <c:pt idx="5907">
                  <c:v>4.5392000000000046</c:v>
                </c:pt>
                <c:pt idx="5908">
                  <c:v>4.5392000000000046</c:v>
                </c:pt>
                <c:pt idx="5909">
                  <c:v>4.5407999999999999</c:v>
                </c:pt>
                <c:pt idx="5910">
                  <c:v>4.5407999999999999</c:v>
                </c:pt>
                <c:pt idx="5911">
                  <c:v>4.5423999999999998</c:v>
                </c:pt>
                <c:pt idx="5912">
                  <c:v>4.5423999999999998</c:v>
                </c:pt>
                <c:pt idx="5913">
                  <c:v>4.5439999999999996</c:v>
                </c:pt>
                <c:pt idx="5914">
                  <c:v>4.5439999999999996</c:v>
                </c:pt>
                <c:pt idx="5915">
                  <c:v>4.5456000000000003</c:v>
                </c:pt>
                <c:pt idx="5916">
                  <c:v>4.5456000000000003</c:v>
                </c:pt>
                <c:pt idx="5917">
                  <c:v>4.5472000000000001</c:v>
                </c:pt>
                <c:pt idx="5918">
                  <c:v>4.5472000000000001</c:v>
                </c:pt>
                <c:pt idx="5919">
                  <c:v>4.5488</c:v>
                </c:pt>
                <c:pt idx="5920">
                  <c:v>4.5488</c:v>
                </c:pt>
                <c:pt idx="5921">
                  <c:v>4.5488</c:v>
                </c:pt>
                <c:pt idx="5922">
                  <c:v>4.5503999999999998</c:v>
                </c:pt>
                <c:pt idx="5923">
                  <c:v>4.5503999999999998</c:v>
                </c:pt>
                <c:pt idx="5924">
                  <c:v>4.5520000000000005</c:v>
                </c:pt>
                <c:pt idx="5925">
                  <c:v>4.5520000000000005</c:v>
                </c:pt>
                <c:pt idx="5926">
                  <c:v>4.5536000000000003</c:v>
                </c:pt>
                <c:pt idx="5927">
                  <c:v>4.5536000000000003</c:v>
                </c:pt>
                <c:pt idx="5928">
                  <c:v>4.5552000000000001</c:v>
                </c:pt>
                <c:pt idx="5929">
                  <c:v>4.5552000000000001</c:v>
                </c:pt>
                <c:pt idx="5930">
                  <c:v>4.5568</c:v>
                </c:pt>
                <c:pt idx="5931">
                  <c:v>4.5568</c:v>
                </c:pt>
                <c:pt idx="5932">
                  <c:v>4.5584000000000007</c:v>
                </c:pt>
                <c:pt idx="5933">
                  <c:v>4.5584000000000007</c:v>
                </c:pt>
                <c:pt idx="5934">
                  <c:v>4.5600000000000005</c:v>
                </c:pt>
                <c:pt idx="5935">
                  <c:v>4.5600000000000005</c:v>
                </c:pt>
                <c:pt idx="5936">
                  <c:v>4.5616000000000003</c:v>
                </c:pt>
                <c:pt idx="5937">
                  <c:v>4.5616000000000003</c:v>
                </c:pt>
                <c:pt idx="5938">
                  <c:v>4.5632000000000001</c:v>
                </c:pt>
                <c:pt idx="5939">
                  <c:v>4.5632000000000001</c:v>
                </c:pt>
                <c:pt idx="5940">
                  <c:v>4.5647999999999964</c:v>
                </c:pt>
                <c:pt idx="5941">
                  <c:v>4.5647999999999964</c:v>
                </c:pt>
                <c:pt idx="5942">
                  <c:v>4.5664000000000007</c:v>
                </c:pt>
                <c:pt idx="5943">
                  <c:v>4.5664000000000007</c:v>
                </c:pt>
                <c:pt idx="5944">
                  <c:v>4.5664000000000007</c:v>
                </c:pt>
                <c:pt idx="5945">
                  <c:v>4.5680000000000005</c:v>
                </c:pt>
                <c:pt idx="5946">
                  <c:v>4.5680000000000005</c:v>
                </c:pt>
                <c:pt idx="5947">
                  <c:v>4.5696000000000003</c:v>
                </c:pt>
                <c:pt idx="5948">
                  <c:v>4.5696000000000003</c:v>
                </c:pt>
                <c:pt idx="5949">
                  <c:v>4.5712000000000046</c:v>
                </c:pt>
                <c:pt idx="5950">
                  <c:v>4.5712000000000046</c:v>
                </c:pt>
                <c:pt idx="5951">
                  <c:v>4.5728</c:v>
                </c:pt>
                <c:pt idx="5952">
                  <c:v>4.5728</c:v>
                </c:pt>
                <c:pt idx="5953">
                  <c:v>4.5743999999999998</c:v>
                </c:pt>
                <c:pt idx="5954">
                  <c:v>4.5743999999999998</c:v>
                </c:pt>
                <c:pt idx="5955">
                  <c:v>4.5759999999999996</c:v>
                </c:pt>
                <c:pt idx="5956">
                  <c:v>4.5759999999999996</c:v>
                </c:pt>
                <c:pt idx="5957">
                  <c:v>4.5776000000000003</c:v>
                </c:pt>
                <c:pt idx="5958">
                  <c:v>4.5776000000000003</c:v>
                </c:pt>
                <c:pt idx="5959">
                  <c:v>4.5792000000000046</c:v>
                </c:pt>
                <c:pt idx="5960">
                  <c:v>4.5792000000000046</c:v>
                </c:pt>
                <c:pt idx="5961">
                  <c:v>4.5808</c:v>
                </c:pt>
                <c:pt idx="5962">
                  <c:v>4.5808</c:v>
                </c:pt>
                <c:pt idx="5963">
                  <c:v>4.5823999999999998</c:v>
                </c:pt>
                <c:pt idx="5964">
                  <c:v>4.5823999999999998</c:v>
                </c:pt>
                <c:pt idx="5965">
                  <c:v>4.5840000000000005</c:v>
                </c:pt>
                <c:pt idx="5966">
                  <c:v>4.5840000000000005</c:v>
                </c:pt>
                <c:pt idx="5967">
                  <c:v>4.5856000000000003</c:v>
                </c:pt>
                <c:pt idx="5968">
                  <c:v>4.5856000000000003</c:v>
                </c:pt>
                <c:pt idx="5969">
                  <c:v>4.5856000000000003</c:v>
                </c:pt>
                <c:pt idx="5970">
                  <c:v>4.5872000000000002</c:v>
                </c:pt>
                <c:pt idx="5971">
                  <c:v>4.5872000000000002</c:v>
                </c:pt>
                <c:pt idx="5972">
                  <c:v>4.5888</c:v>
                </c:pt>
                <c:pt idx="5973">
                  <c:v>4.5888</c:v>
                </c:pt>
                <c:pt idx="5974">
                  <c:v>4.5904000000000007</c:v>
                </c:pt>
                <c:pt idx="5975">
                  <c:v>4.5904000000000007</c:v>
                </c:pt>
                <c:pt idx="5976">
                  <c:v>4.5920000000000005</c:v>
                </c:pt>
                <c:pt idx="5977">
                  <c:v>4.5920000000000005</c:v>
                </c:pt>
                <c:pt idx="5978">
                  <c:v>4.5936000000000003</c:v>
                </c:pt>
                <c:pt idx="5979">
                  <c:v>4.5936000000000003</c:v>
                </c:pt>
                <c:pt idx="5980">
                  <c:v>4.5952000000000002</c:v>
                </c:pt>
                <c:pt idx="5981">
                  <c:v>4.5952000000000002</c:v>
                </c:pt>
                <c:pt idx="5982">
                  <c:v>4.5968000000000009</c:v>
                </c:pt>
                <c:pt idx="5983">
                  <c:v>4.5968000000000009</c:v>
                </c:pt>
                <c:pt idx="5984">
                  <c:v>4.5984000000000007</c:v>
                </c:pt>
                <c:pt idx="5985">
                  <c:v>4.5984000000000007</c:v>
                </c:pt>
                <c:pt idx="5986">
                  <c:v>4.6000000000000005</c:v>
                </c:pt>
                <c:pt idx="5987">
                  <c:v>4.6000000000000005</c:v>
                </c:pt>
                <c:pt idx="5988">
                  <c:v>4.6016000000000004</c:v>
                </c:pt>
                <c:pt idx="5989">
                  <c:v>4.6016000000000004</c:v>
                </c:pt>
                <c:pt idx="5990">
                  <c:v>4.6032000000000002</c:v>
                </c:pt>
                <c:pt idx="5991">
                  <c:v>4.6032000000000002</c:v>
                </c:pt>
                <c:pt idx="5992">
                  <c:v>4.6047999999999965</c:v>
                </c:pt>
                <c:pt idx="5993">
                  <c:v>4.6047999999999965</c:v>
                </c:pt>
                <c:pt idx="5994">
                  <c:v>4.6047999999999965</c:v>
                </c:pt>
                <c:pt idx="5995">
                  <c:v>4.6063999999999998</c:v>
                </c:pt>
                <c:pt idx="5996">
                  <c:v>4.6063999999999998</c:v>
                </c:pt>
                <c:pt idx="5997">
                  <c:v>4.6079999999999952</c:v>
                </c:pt>
                <c:pt idx="5998">
                  <c:v>4.6079999999999952</c:v>
                </c:pt>
                <c:pt idx="5999">
                  <c:v>4.6095999999999995</c:v>
                </c:pt>
                <c:pt idx="6000">
                  <c:v>4.6095999999999995</c:v>
                </c:pt>
                <c:pt idx="6001">
                  <c:v>4.6112000000000002</c:v>
                </c:pt>
                <c:pt idx="6002">
                  <c:v>4.6112000000000002</c:v>
                </c:pt>
                <c:pt idx="6003">
                  <c:v>4.6127999999999965</c:v>
                </c:pt>
                <c:pt idx="6004">
                  <c:v>4.6127999999999965</c:v>
                </c:pt>
                <c:pt idx="6005">
                  <c:v>4.6143999999999954</c:v>
                </c:pt>
                <c:pt idx="6006">
                  <c:v>4.6143999999999954</c:v>
                </c:pt>
                <c:pt idx="6007">
                  <c:v>4.6159999999999952</c:v>
                </c:pt>
                <c:pt idx="6008">
                  <c:v>4.6159999999999952</c:v>
                </c:pt>
                <c:pt idx="6009">
                  <c:v>4.6175999999999959</c:v>
                </c:pt>
                <c:pt idx="6010">
                  <c:v>4.6175999999999959</c:v>
                </c:pt>
                <c:pt idx="6011">
                  <c:v>4.6192000000000002</c:v>
                </c:pt>
                <c:pt idx="6012">
                  <c:v>4.6192000000000002</c:v>
                </c:pt>
                <c:pt idx="6013">
                  <c:v>4.6207999999999965</c:v>
                </c:pt>
                <c:pt idx="6014">
                  <c:v>4.6207999999999965</c:v>
                </c:pt>
                <c:pt idx="6015">
                  <c:v>4.6223999999999954</c:v>
                </c:pt>
                <c:pt idx="6016">
                  <c:v>4.6223999999999954</c:v>
                </c:pt>
                <c:pt idx="6017">
                  <c:v>4.6239999999999961</c:v>
                </c:pt>
                <c:pt idx="6018">
                  <c:v>4.6239999999999961</c:v>
                </c:pt>
                <c:pt idx="6019">
                  <c:v>4.6255999999999959</c:v>
                </c:pt>
                <c:pt idx="6020">
                  <c:v>4.6255999999999959</c:v>
                </c:pt>
                <c:pt idx="6021">
                  <c:v>4.6271999999999949</c:v>
                </c:pt>
                <c:pt idx="6022">
                  <c:v>4.6271999999999949</c:v>
                </c:pt>
                <c:pt idx="6023">
                  <c:v>4.6287999999999965</c:v>
                </c:pt>
                <c:pt idx="6024">
                  <c:v>4.6287999999999965</c:v>
                </c:pt>
                <c:pt idx="6025">
                  <c:v>4.6304000000000007</c:v>
                </c:pt>
                <c:pt idx="6026">
                  <c:v>4.6304000000000007</c:v>
                </c:pt>
                <c:pt idx="6027">
                  <c:v>4.6304000000000007</c:v>
                </c:pt>
                <c:pt idx="6028">
                  <c:v>4.6320000000000006</c:v>
                </c:pt>
                <c:pt idx="6029">
                  <c:v>4.6320000000000006</c:v>
                </c:pt>
                <c:pt idx="6030">
                  <c:v>4.6336000000000004</c:v>
                </c:pt>
                <c:pt idx="6031">
                  <c:v>4.6336000000000004</c:v>
                </c:pt>
                <c:pt idx="6032">
                  <c:v>4.6352000000000002</c:v>
                </c:pt>
                <c:pt idx="6033">
                  <c:v>4.6352000000000002</c:v>
                </c:pt>
                <c:pt idx="6034">
                  <c:v>4.6368</c:v>
                </c:pt>
                <c:pt idx="6035">
                  <c:v>4.6368</c:v>
                </c:pt>
                <c:pt idx="6036">
                  <c:v>4.6383999999999999</c:v>
                </c:pt>
                <c:pt idx="6037">
                  <c:v>4.6383999999999999</c:v>
                </c:pt>
                <c:pt idx="6038">
                  <c:v>4.6399999999999997</c:v>
                </c:pt>
                <c:pt idx="6039">
                  <c:v>4.6399999999999997</c:v>
                </c:pt>
                <c:pt idx="6040">
                  <c:v>4.6415999999999995</c:v>
                </c:pt>
                <c:pt idx="6041">
                  <c:v>4.6415999999999995</c:v>
                </c:pt>
                <c:pt idx="6042">
                  <c:v>4.6432000000000002</c:v>
                </c:pt>
                <c:pt idx="6043">
                  <c:v>4.6432000000000002</c:v>
                </c:pt>
                <c:pt idx="6044">
                  <c:v>4.6447999999999965</c:v>
                </c:pt>
                <c:pt idx="6045">
                  <c:v>4.6447999999999965</c:v>
                </c:pt>
                <c:pt idx="6046">
                  <c:v>4.6463999999999999</c:v>
                </c:pt>
                <c:pt idx="6047">
                  <c:v>4.6463999999999999</c:v>
                </c:pt>
                <c:pt idx="6048">
                  <c:v>4.6479999999999952</c:v>
                </c:pt>
                <c:pt idx="6049">
                  <c:v>4.6479999999999952</c:v>
                </c:pt>
                <c:pt idx="6050">
                  <c:v>4.6479999999999952</c:v>
                </c:pt>
                <c:pt idx="6051">
                  <c:v>4.6496000000000004</c:v>
                </c:pt>
                <c:pt idx="6052">
                  <c:v>4.6496000000000004</c:v>
                </c:pt>
                <c:pt idx="6053">
                  <c:v>4.6512000000000002</c:v>
                </c:pt>
                <c:pt idx="6054">
                  <c:v>4.6512000000000002</c:v>
                </c:pt>
                <c:pt idx="6055">
                  <c:v>4.6527999999999965</c:v>
                </c:pt>
                <c:pt idx="6056">
                  <c:v>4.6527999999999965</c:v>
                </c:pt>
                <c:pt idx="6057">
                  <c:v>4.6543999999999954</c:v>
                </c:pt>
                <c:pt idx="6058">
                  <c:v>4.6543999999999954</c:v>
                </c:pt>
                <c:pt idx="6059">
                  <c:v>4.6560000000000006</c:v>
                </c:pt>
                <c:pt idx="6060">
                  <c:v>4.6560000000000006</c:v>
                </c:pt>
                <c:pt idx="6061">
                  <c:v>4.657599999999996</c:v>
                </c:pt>
                <c:pt idx="6062">
                  <c:v>4.657599999999996</c:v>
                </c:pt>
                <c:pt idx="6063">
                  <c:v>4.6592000000000002</c:v>
                </c:pt>
                <c:pt idx="6064">
                  <c:v>4.6592000000000002</c:v>
                </c:pt>
                <c:pt idx="6065">
                  <c:v>4.6607999999999965</c:v>
                </c:pt>
                <c:pt idx="6066">
                  <c:v>4.6607999999999965</c:v>
                </c:pt>
                <c:pt idx="6067">
                  <c:v>4.6623999999999963</c:v>
                </c:pt>
                <c:pt idx="6068">
                  <c:v>4.6623999999999963</c:v>
                </c:pt>
                <c:pt idx="6069">
                  <c:v>4.6639999999999961</c:v>
                </c:pt>
                <c:pt idx="6070">
                  <c:v>4.6639999999999961</c:v>
                </c:pt>
                <c:pt idx="6071">
                  <c:v>4.665599999999996</c:v>
                </c:pt>
                <c:pt idx="6072">
                  <c:v>4.665599999999996</c:v>
                </c:pt>
                <c:pt idx="6073">
                  <c:v>4.6671999999999949</c:v>
                </c:pt>
                <c:pt idx="6074">
                  <c:v>4.6671999999999949</c:v>
                </c:pt>
                <c:pt idx="6075">
                  <c:v>4.6671999999999949</c:v>
                </c:pt>
                <c:pt idx="6076">
                  <c:v>4.6687999999999965</c:v>
                </c:pt>
                <c:pt idx="6077">
                  <c:v>4.6687999999999965</c:v>
                </c:pt>
                <c:pt idx="6078">
                  <c:v>4.6703999999999999</c:v>
                </c:pt>
                <c:pt idx="6079">
                  <c:v>4.6703999999999999</c:v>
                </c:pt>
                <c:pt idx="6080">
                  <c:v>4.6719999999999997</c:v>
                </c:pt>
                <c:pt idx="6081">
                  <c:v>4.6719999999999997</c:v>
                </c:pt>
                <c:pt idx="6082">
                  <c:v>4.6735999999999995</c:v>
                </c:pt>
                <c:pt idx="6083">
                  <c:v>4.6735999999999995</c:v>
                </c:pt>
                <c:pt idx="6084">
                  <c:v>4.6752000000000002</c:v>
                </c:pt>
                <c:pt idx="6085">
                  <c:v>4.6752000000000002</c:v>
                </c:pt>
                <c:pt idx="6086">
                  <c:v>4.6768000000000001</c:v>
                </c:pt>
                <c:pt idx="6087">
                  <c:v>4.6768000000000001</c:v>
                </c:pt>
                <c:pt idx="6088">
                  <c:v>4.6783999999999999</c:v>
                </c:pt>
                <c:pt idx="6089">
                  <c:v>4.6783999999999999</c:v>
                </c:pt>
                <c:pt idx="6090">
                  <c:v>4.68</c:v>
                </c:pt>
                <c:pt idx="6091">
                  <c:v>4.68</c:v>
                </c:pt>
                <c:pt idx="6092">
                  <c:v>4.6816000000000004</c:v>
                </c:pt>
                <c:pt idx="6093">
                  <c:v>4.6816000000000004</c:v>
                </c:pt>
                <c:pt idx="6094">
                  <c:v>4.6832000000000003</c:v>
                </c:pt>
                <c:pt idx="6095">
                  <c:v>4.6832000000000003</c:v>
                </c:pt>
                <c:pt idx="6096">
                  <c:v>4.6847999999999965</c:v>
                </c:pt>
                <c:pt idx="6097">
                  <c:v>4.6847999999999965</c:v>
                </c:pt>
                <c:pt idx="6098">
                  <c:v>4.6863999999999999</c:v>
                </c:pt>
                <c:pt idx="6099">
                  <c:v>4.6863999999999999</c:v>
                </c:pt>
                <c:pt idx="6100">
                  <c:v>4.6863999999999999</c:v>
                </c:pt>
                <c:pt idx="6101">
                  <c:v>4.6880000000000006</c:v>
                </c:pt>
                <c:pt idx="6102">
                  <c:v>4.6880000000000006</c:v>
                </c:pt>
                <c:pt idx="6103">
                  <c:v>4.6896000000000004</c:v>
                </c:pt>
                <c:pt idx="6104">
                  <c:v>4.6896000000000004</c:v>
                </c:pt>
                <c:pt idx="6105">
                  <c:v>4.6912000000000003</c:v>
                </c:pt>
                <c:pt idx="6106">
                  <c:v>4.6912000000000003</c:v>
                </c:pt>
                <c:pt idx="6107">
                  <c:v>4.6927999999999965</c:v>
                </c:pt>
                <c:pt idx="6108">
                  <c:v>4.6927999999999965</c:v>
                </c:pt>
                <c:pt idx="6109">
                  <c:v>4.6943999999999964</c:v>
                </c:pt>
                <c:pt idx="6110">
                  <c:v>4.6943999999999964</c:v>
                </c:pt>
                <c:pt idx="6111">
                  <c:v>4.6960000000000006</c:v>
                </c:pt>
                <c:pt idx="6112">
                  <c:v>4.6960000000000006</c:v>
                </c:pt>
                <c:pt idx="6113">
                  <c:v>4.697599999999996</c:v>
                </c:pt>
                <c:pt idx="6114">
                  <c:v>4.697599999999996</c:v>
                </c:pt>
                <c:pt idx="6115">
                  <c:v>4.6992000000000003</c:v>
                </c:pt>
                <c:pt idx="6116">
                  <c:v>4.6992000000000003</c:v>
                </c:pt>
                <c:pt idx="6117">
                  <c:v>4.7008000000000001</c:v>
                </c:pt>
                <c:pt idx="6118">
                  <c:v>4.7008000000000001</c:v>
                </c:pt>
                <c:pt idx="6119">
                  <c:v>4.7023999999999999</c:v>
                </c:pt>
                <c:pt idx="6120">
                  <c:v>4.7023999999999999</c:v>
                </c:pt>
                <c:pt idx="6121">
                  <c:v>4.7039999999999997</c:v>
                </c:pt>
                <c:pt idx="6122">
                  <c:v>4.7039999999999997</c:v>
                </c:pt>
                <c:pt idx="6123">
                  <c:v>4.7039999999999997</c:v>
                </c:pt>
                <c:pt idx="6124">
                  <c:v>4.7055999999999996</c:v>
                </c:pt>
                <c:pt idx="6125">
                  <c:v>4.7055999999999996</c:v>
                </c:pt>
                <c:pt idx="6126">
                  <c:v>4.7072000000000003</c:v>
                </c:pt>
                <c:pt idx="6127">
                  <c:v>4.7072000000000003</c:v>
                </c:pt>
                <c:pt idx="6128">
                  <c:v>4.7088000000000001</c:v>
                </c:pt>
                <c:pt idx="6129">
                  <c:v>4.7088000000000001</c:v>
                </c:pt>
                <c:pt idx="6130">
                  <c:v>4.7103999999999999</c:v>
                </c:pt>
                <c:pt idx="6131">
                  <c:v>4.7103999999999999</c:v>
                </c:pt>
                <c:pt idx="6132">
                  <c:v>4.7119999999999997</c:v>
                </c:pt>
                <c:pt idx="6133">
                  <c:v>4.7119999999999997</c:v>
                </c:pt>
                <c:pt idx="6134">
                  <c:v>4.7136000000000013</c:v>
                </c:pt>
                <c:pt idx="6135">
                  <c:v>4.7136000000000013</c:v>
                </c:pt>
                <c:pt idx="6136">
                  <c:v>4.7152000000000003</c:v>
                </c:pt>
                <c:pt idx="6137">
                  <c:v>4.7152000000000003</c:v>
                </c:pt>
                <c:pt idx="6138">
                  <c:v>4.7168000000000001</c:v>
                </c:pt>
                <c:pt idx="6139">
                  <c:v>4.7168000000000001</c:v>
                </c:pt>
                <c:pt idx="6140">
                  <c:v>4.7183999999999999</c:v>
                </c:pt>
                <c:pt idx="6141">
                  <c:v>4.7183999999999999</c:v>
                </c:pt>
                <c:pt idx="6142">
                  <c:v>4.7200000000000006</c:v>
                </c:pt>
                <c:pt idx="6143">
                  <c:v>4.7200000000000006</c:v>
                </c:pt>
                <c:pt idx="6144">
                  <c:v>4.7216000000000014</c:v>
                </c:pt>
                <c:pt idx="6145">
                  <c:v>4.7216000000000014</c:v>
                </c:pt>
                <c:pt idx="6146">
                  <c:v>4.7232000000000003</c:v>
                </c:pt>
                <c:pt idx="6147">
                  <c:v>4.7232000000000003</c:v>
                </c:pt>
                <c:pt idx="6148">
                  <c:v>4.7232000000000003</c:v>
                </c:pt>
                <c:pt idx="6149">
                  <c:v>4.7247999999999966</c:v>
                </c:pt>
                <c:pt idx="6150">
                  <c:v>4.7247999999999966</c:v>
                </c:pt>
                <c:pt idx="6151">
                  <c:v>4.7264000000000008</c:v>
                </c:pt>
                <c:pt idx="6152">
                  <c:v>4.7264000000000008</c:v>
                </c:pt>
                <c:pt idx="6153">
                  <c:v>4.7280000000000006</c:v>
                </c:pt>
                <c:pt idx="6154">
                  <c:v>4.7280000000000006</c:v>
                </c:pt>
                <c:pt idx="6155">
                  <c:v>4.7296000000000014</c:v>
                </c:pt>
                <c:pt idx="6156">
                  <c:v>4.7296000000000014</c:v>
                </c:pt>
                <c:pt idx="6157">
                  <c:v>4.7312000000000047</c:v>
                </c:pt>
                <c:pt idx="6158">
                  <c:v>4.7312000000000047</c:v>
                </c:pt>
                <c:pt idx="6159">
                  <c:v>4.7328000000000001</c:v>
                </c:pt>
                <c:pt idx="6160">
                  <c:v>4.7328000000000001</c:v>
                </c:pt>
                <c:pt idx="6161">
                  <c:v>4.7343999999999999</c:v>
                </c:pt>
                <c:pt idx="6162">
                  <c:v>4.7343999999999999</c:v>
                </c:pt>
                <c:pt idx="6163">
                  <c:v>4.7359999999999998</c:v>
                </c:pt>
                <c:pt idx="6164">
                  <c:v>4.7359999999999998</c:v>
                </c:pt>
                <c:pt idx="6165">
                  <c:v>4.7375999999999996</c:v>
                </c:pt>
                <c:pt idx="6166">
                  <c:v>4.7375999999999996</c:v>
                </c:pt>
                <c:pt idx="6167">
                  <c:v>4.7392000000000047</c:v>
                </c:pt>
                <c:pt idx="6168">
                  <c:v>4.7392000000000047</c:v>
                </c:pt>
                <c:pt idx="6169">
                  <c:v>4.7408000000000001</c:v>
                </c:pt>
                <c:pt idx="6170">
                  <c:v>4.7408000000000001</c:v>
                </c:pt>
                <c:pt idx="6171">
                  <c:v>4.7423999999999999</c:v>
                </c:pt>
                <c:pt idx="6172">
                  <c:v>4.7423999999999999</c:v>
                </c:pt>
                <c:pt idx="6173">
                  <c:v>4.7423999999999999</c:v>
                </c:pt>
                <c:pt idx="6174">
                  <c:v>4.7439999999999998</c:v>
                </c:pt>
                <c:pt idx="6175">
                  <c:v>4.7439999999999998</c:v>
                </c:pt>
                <c:pt idx="6176">
                  <c:v>4.7456000000000014</c:v>
                </c:pt>
                <c:pt idx="6177">
                  <c:v>4.7456000000000014</c:v>
                </c:pt>
                <c:pt idx="6178">
                  <c:v>4.7472000000000003</c:v>
                </c:pt>
                <c:pt idx="6179">
                  <c:v>4.7472000000000003</c:v>
                </c:pt>
                <c:pt idx="6180">
                  <c:v>4.7488000000000001</c:v>
                </c:pt>
                <c:pt idx="6181">
                  <c:v>4.7488000000000001</c:v>
                </c:pt>
                <c:pt idx="6182">
                  <c:v>4.7504</c:v>
                </c:pt>
                <c:pt idx="6183">
                  <c:v>4.7504</c:v>
                </c:pt>
                <c:pt idx="6184">
                  <c:v>4.7520000000000007</c:v>
                </c:pt>
                <c:pt idx="6185">
                  <c:v>4.7520000000000007</c:v>
                </c:pt>
                <c:pt idx="6186">
                  <c:v>4.7536000000000014</c:v>
                </c:pt>
                <c:pt idx="6187">
                  <c:v>4.7536000000000014</c:v>
                </c:pt>
                <c:pt idx="6188">
                  <c:v>4.7552000000000003</c:v>
                </c:pt>
                <c:pt idx="6189">
                  <c:v>4.7552000000000003</c:v>
                </c:pt>
                <c:pt idx="6190">
                  <c:v>4.7568000000000001</c:v>
                </c:pt>
                <c:pt idx="6191">
                  <c:v>4.7568000000000001</c:v>
                </c:pt>
                <c:pt idx="6192">
                  <c:v>4.7584000000000009</c:v>
                </c:pt>
                <c:pt idx="6193">
                  <c:v>4.7584000000000009</c:v>
                </c:pt>
                <c:pt idx="6194">
                  <c:v>4.7600000000000007</c:v>
                </c:pt>
                <c:pt idx="6195">
                  <c:v>4.7600000000000007</c:v>
                </c:pt>
                <c:pt idx="6196">
                  <c:v>4.7616000000000014</c:v>
                </c:pt>
                <c:pt idx="6197">
                  <c:v>4.7616000000000014</c:v>
                </c:pt>
                <c:pt idx="6198">
                  <c:v>4.7616000000000014</c:v>
                </c:pt>
                <c:pt idx="6199">
                  <c:v>4.7632000000000003</c:v>
                </c:pt>
                <c:pt idx="6200">
                  <c:v>4.7632000000000003</c:v>
                </c:pt>
                <c:pt idx="6201">
                  <c:v>4.7647999999999975</c:v>
                </c:pt>
                <c:pt idx="6202">
                  <c:v>4.7647999999999975</c:v>
                </c:pt>
                <c:pt idx="6203">
                  <c:v>4.7664</c:v>
                </c:pt>
                <c:pt idx="6204">
                  <c:v>4.7664</c:v>
                </c:pt>
                <c:pt idx="6205">
                  <c:v>4.7679999999999954</c:v>
                </c:pt>
                <c:pt idx="6206">
                  <c:v>4.7679999999999954</c:v>
                </c:pt>
                <c:pt idx="6207">
                  <c:v>4.7695999999999996</c:v>
                </c:pt>
                <c:pt idx="6208">
                  <c:v>4.7695999999999996</c:v>
                </c:pt>
                <c:pt idx="6209">
                  <c:v>4.7712000000000048</c:v>
                </c:pt>
                <c:pt idx="6210">
                  <c:v>4.7712000000000048</c:v>
                </c:pt>
                <c:pt idx="6211">
                  <c:v>4.7728000000000002</c:v>
                </c:pt>
                <c:pt idx="6212">
                  <c:v>4.7728000000000002</c:v>
                </c:pt>
                <c:pt idx="6213">
                  <c:v>4.7744</c:v>
                </c:pt>
                <c:pt idx="6214">
                  <c:v>4.7744</c:v>
                </c:pt>
                <c:pt idx="6215">
                  <c:v>4.7759999999999998</c:v>
                </c:pt>
                <c:pt idx="6216">
                  <c:v>4.7759999999999998</c:v>
                </c:pt>
                <c:pt idx="6217">
                  <c:v>4.7776000000000014</c:v>
                </c:pt>
                <c:pt idx="6218">
                  <c:v>4.7776000000000014</c:v>
                </c:pt>
                <c:pt idx="6219">
                  <c:v>4.7792000000000048</c:v>
                </c:pt>
                <c:pt idx="6220">
                  <c:v>4.7792000000000048</c:v>
                </c:pt>
                <c:pt idx="6221">
                  <c:v>4.7792000000000048</c:v>
                </c:pt>
                <c:pt idx="6222">
                  <c:v>4.7808000000000002</c:v>
                </c:pt>
                <c:pt idx="6223">
                  <c:v>4.7808000000000002</c:v>
                </c:pt>
                <c:pt idx="6224">
                  <c:v>4.7824</c:v>
                </c:pt>
                <c:pt idx="6225">
                  <c:v>4.7824</c:v>
                </c:pt>
                <c:pt idx="6226">
                  <c:v>4.7840000000000007</c:v>
                </c:pt>
                <c:pt idx="6227">
                  <c:v>4.7840000000000007</c:v>
                </c:pt>
                <c:pt idx="6228">
                  <c:v>4.7856000000000014</c:v>
                </c:pt>
                <c:pt idx="6229">
                  <c:v>4.7856000000000014</c:v>
                </c:pt>
                <c:pt idx="6230">
                  <c:v>4.7872000000000003</c:v>
                </c:pt>
                <c:pt idx="6231">
                  <c:v>4.7872000000000003</c:v>
                </c:pt>
                <c:pt idx="6232">
                  <c:v>4.7888000000000002</c:v>
                </c:pt>
                <c:pt idx="6233">
                  <c:v>4.7888000000000002</c:v>
                </c:pt>
                <c:pt idx="6234">
                  <c:v>4.7904000000000009</c:v>
                </c:pt>
                <c:pt idx="6235">
                  <c:v>4.7904000000000009</c:v>
                </c:pt>
                <c:pt idx="6236">
                  <c:v>4.7920000000000007</c:v>
                </c:pt>
                <c:pt idx="6237">
                  <c:v>4.7920000000000007</c:v>
                </c:pt>
                <c:pt idx="6238">
                  <c:v>4.7936000000000014</c:v>
                </c:pt>
                <c:pt idx="6239">
                  <c:v>4.7936000000000014</c:v>
                </c:pt>
                <c:pt idx="6240">
                  <c:v>4.7952000000000004</c:v>
                </c:pt>
                <c:pt idx="6241">
                  <c:v>4.7952000000000004</c:v>
                </c:pt>
                <c:pt idx="6242">
                  <c:v>4.7968000000000011</c:v>
                </c:pt>
                <c:pt idx="6243">
                  <c:v>4.7968000000000011</c:v>
                </c:pt>
                <c:pt idx="6244">
                  <c:v>4.7984000000000009</c:v>
                </c:pt>
                <c:pt idx="6245">
                  <c:v>4.7984000000000009</c:v>
                </c:pt>
                <c:pt idx="6246">
                  <c:v>4.7984000000000009</c:v>
                </c:pt>
                <c:pt idx="6247">
                  <c:v>4.8000000000000007</c:v>
                </c:pt>
                <c:pt idx="6248">
                  <c:v>4.8000000000000007</c:v>
                </c:pt>
                <c:pt idx="6249">
                  <c:v>4.8016000000000014</c:v>
                </c:pt>
                <c:pt idx="6250">
                  <c:v>4.8016000000000014</c:v>
                </c:pt>
                <c:pt idx="6251">
                  <c:v>4.8032000000000004</c:v>
                </c:pt>
                <c:pt idx="6252">
                  <c:v>4.8032000000000004</c:v>
                </c:pt>
                <c:pt idx="6253">
                  <c:v>4.8047999999999975</c:v>
                </c:pt>
                <c:pt idx="6254">
                  <c:v>4.8047999999999975</c:v>
                </c:pt>
                <c:pt idx="6255">
                  <c:v>4.8064</c:v>
                </c:pt>
                <c:pt idx="6256">
                  <c:v>4.8064</c:v>
                </c:pt>
                <c:pt idx="6257">
                  <c:v>4.8079999999999954</c:v>
                </c:pt>
                <c:pt idx="6258">
                  <c:v>4.8079999999999954</c:v>
                </c:pt>
                <c:pt idx="6259">
                  <c:v>4.8095999999999997</c:v>
                </c:pt>
                <c:pt idx="6260">
                  <c:v>4.8095999999999997</c:v>
                </c:pt>
                <c:pt idx="6261">
                  <c:v>4.8112000000000004</c:v>
                </c:pt>
                <c:pt idx="6262">
                  <c:v>4.8112000000000004</c:v>
                </c:pt>
                <c:pt idx="6263">
                  <c:v>4.8127999999999975</c:v>
                </c:pt>
                <c:pt idx="6264">
                  <c:v>4.8127999999999975</c:v>
                </c:pt>
                <c:pt idx="6265">
                  <c:v>4.8143999999999965</c:v>
                </c:pt>
                <c:pt idx="6266">
                  <c:v>4.8143999999999965</c:v>
                </c:pt>
                <c:pt idx="6267">
                  <c:v>4.8159999999999954</c:v>
                </c:pt>
                <c:pt idx="6268">
                  <c:v>4.8159999999999954</c:v>
                </c:pt>
                <c:pt idx="6269">
                  <c:v>4.8176000000000005</c:v>
                </c:pt>
                <c:pt idx="6270">
                  <c:v>4.8176000000000005</c:v>
                </c:pt>
                <c:pt idx="6271">
                  <c:v>4.8176000000000005</c:v>
                </c:pt>
                <c:pt idx="6272">
                  <c:v>4.8192000000000004</c:v>
                </c:pt>
                <c:pt idx="6273">
                  <c:v>4.8192000000000004</c:v>
                </c:pt>
                <c:pt idx="6274">
                  <c:v>4.8207999999999975</c:v>
                </c:pt>
                <c:pt idx="6275">
                  <c:v>4.8207999999999975</c:v>
                </c:pt>
                <c:pt idx="6276">
                  <c:v>4.8223999999999965</c:v>
                </c:pt>
                <c:pt idx="6277">
                  <c:v>4.8223999999999965</c:v>
                </c:pt>
                <c:pt idx="6278">
                  <c:v>4.8239999999999963</c:v>
                </c:pt>
                <c:pt idx="6279">
                  <c:v>4.8239999999999963</c:v>
                </c:pt>
                <c:pt idx="6280">
                  <c:v>4.8256000000000006</c:v>
                </c:pt>
                <c:pt idx="6281">
                  <c:v>4.8256000000000006</c:v>
                </c:pt>
                <c:pt idx="6282">
                  <c:v>4.8271999999999959</c:v>
                </c:pt>
                <c:pt idx="6283">
                  <c:v>4.8271999999999959</c:v>
                </c:pt>
                <c:pt idx="6284">
                  <c:v>4.8287999999999975</c:v>
                </c:pt>
                <c:pt idx="6285">
                  <c:v>4.8287999999999975</c:v>
                </c:pt>
                <c:pt idx="6286">
                  <c:v>4.8304000000000009</c:v>
                </c:pt>
                <c:pt idx="6287">
                  <c:v>4.8304000000000009</c:v>
                </c:pt>
                <c:pt idx="6288">
                  <c:v>4.8320000000000007</c:v>
                </c:pt>
                <c:pt idx="6289">
                  <c:v>4.8320000000000007</c:v>
                </c:pt>
                <c:pt idx="6290">
                  <c:v>4.8336000000000023</c:v>
                </c:pt>
                <c:pt idx="6291">
                  <c:v>4.8336000000000023</c:v>
                </c:pt>
                <c:pt idx="6292">
                  <c:v>4.8352000000000004</c:v>
                </c:pt>
                <c:pt idx="6293">
                  <c:v>4.8352000000000004</c:v>
                </c:pt>
                <c:pt idx="6294">
                  <c:v>4.8368000000000002</c:v>
                </c:pt>
                <c:pt idx="6295">
                  <c:v>4.8368000000000002</c:v>
                </c:pt>
                <c:pt idx="6296">
                  <c:v>4.8368000000000002</c:v>
                </c:pt>
                <c:pt idx="6297">
                  <c:v>4.8384</c:v>
                </c:pt>
                <c:pt idx="6298">
                  <c:v>4.8384</c:v>
                </c:pt>
                <c:pt idx="6299">
                  <c:v>4.84</c:v>
                </c:pt>
                <c:pt idx="6300">
                  <c:v>4.84</c:v>
                </c:pt>
                <c:pt idx="6301">
                  <c:v>4.8415999999999997</c:v>
                </c:pt>
                <c:pt idx="6302">
                  <c:v>4.8415999999999997</c:v>
                </c:pt>
                <c:pt idx="6303">
                  <c:v>4.8432000000000004</c:v>
                </c:pt>
                <c:pt idx="6304">
                  <c:v>4.8432000000000004</c:v>
                </c:pt>
                <c:pt idx="6305">
                  <c:v>4.8447999999999976</c:v>
                </c:pt>
                <c:pt idx="6306">
                  <c:v>4.8447999999999976</c:v>
                </c:pt>
                <c:pt idx="6307">
                  <c:v>4.8464</c:v>
                </c:pt>
                <c:pt idx="6308">
                  <c:v>4.8464</c:v>
                </c:pt>
                <c:pt idx="6309">
                  <c:v>4.8479999999999954</c:v>
                </c:pt>
                <c:pt idx="6310">
                  <c:v>4.8479999999999954</c:v>
                </c:pt>
                <c:pt idx="6311">
                  <c:v>4.8496000000000024</c:v>
                </c:pt>
                <c:pt idx="6312">
                  <c:v>4.8496000000000024</c:v>
                </c:pt>
                <c:pt idx="6313">
                  <c:v>4.8512000000000004</c:v>
                </c:pt>
                <c:pt idx="6314">
                  <c:v>4.8512000000000004</c:v>
                </c:pt>
                <c:pt idx="6315">
                  <c:v>4.8527999999999976</c:v>
                </c:pt>
                <c:pt idx="6316">
                  <c:v>4.8527999999999976</c:v>
                </c:pt>
                <c:pt idx="6317">
                  <c:v>4.8543999999999965</c:v>
                </c:pt>
                <c:pt idx="6318">
                  <c:v>4.8543999999999965</c:v>
                </c:pt>
                <c:pt idx="6319">
                  <c:v>4.8543999999999965</c:v>
                </c:pt>
                <c:pt idx="6320">
                  <c:v>4.8560000000000008</c:v>
                </c:pt>
                <c:pt idx="6321">
                  <c:v>4.8560000000000008</c:v>
                </c:pt>
                <c:pt idx="6322">
                  <c:v>4.8576000000000006</c:v>
                </c:pt>
                <c:pt idx="6323">
                  <c:v>4.8576000000000006</c:v>
                </c:pt>
                <c:pt idx="6324">
                  <c:v>4.8592000000000004</c:v>
                </c:pt>
                <c:pt idx="6325">
                  <c:v>4.8592000000000004</c:v>
                </c:pt>
                <c:pt idx="6326">
                  <c:v>4.8607999999999985</c:v>
                </c:pt>
                <c:pt idx="6327">
                  <c:v>4.8607999999999985</c:v>
                </c:pt>
                <c:pt idx="6328">
                  <c:v>4.8623999999999965</c:v>
                </c:pt>
                <c:pt idx="6329">
                  <c:v>4.8623999999999965</c:v>
                </c:pt>
                <c:pt idx="6330">
                  <c:v>4.8639999999999963</c:v>
                </c:pt>
                <c:pt idx="6331">
                  <c:v>4.8639999999999963</c:v>
                </c:pt>
                <c:pt idx="6332">
                  <c:v>4.8656000000000006</c:v>
                </c:pt>
                <c:pt idx="6333">
                  <c:v>4.8656000000000006</c:v>
                </c:pt>
                <c:pt idx="6334">
                  <c:v>4.867199999999996</c:v>
                </c:pt>
                <c:pt idx="6335">
                  <c:v>4.867199999999996</c:v>
                </c:pt>
                <c:pt idx="6336">
                  <c:v>4.8687999999999985</c:v>
                </c:pt>
                <c:pt idx="6337">
                  <c:v>4.8687999999999985</c:v>
                </c:pt>
                <c:pt idx="6338">
                  <c:v>4.8704000000000001</c:v>
                </c:pt>
                <c:pt idx="6339">
                  <c:v>4.8704000000000001</c:v>
                </c:pt>
                <c:pt idx="6340">
                  <c:v>4.8719999999999999</c:v>
                </c:pt>
                <c:pt idx="6341">
                  <c:v>4.8719999999999999</c:v>
                </c:pt>
                <c:pt idx="6342">
                  <c:v>4.8735999999999997</c:v>
                </c:pt>
                <c:pt idx="6343">
                  <c:v>4.8735999999999997</c:v>
                </c:pt>
                <c:pt idx="6344">
                  <c:v>4.8735999999999997</c:v>
                </c:pt>
                <c:pt idx="6345">
                  <c:v>4.8752000000000004</c:v>
                </c:pt>
                <c:pt idx="6346">
                  <c:v>4.8752000000000004</c:v>
                </c:pt>
                <c:pt idx="6347">
                  <c:v>4.8768000000000002</c:v>
                </c:pt>
                <c:pt idx="6348">
                  <c:v>4.8768000000000002</c:v>
                </c:pt>
                <c:pt idx="6349">
                  <c:v>4.8784000000000001</c:v>
                </c:pt>
                <c:pt idx="6350">
                  <c:v>4.8784000000000001</c:v>
                </c:pt>
                <c:pt idx="6351">
                  <c:v>4.88</c:v>
                </c:pt>
                <c:pt idx="6352">
                  <c:v>4.88</c:v>
                </c:pt>
                <c:pt idx="6353">
                  <c:v>4.8816000000000024</c:v>
                </c:pt>
                <c:pt idx="6354">
                  <c:v>4.8816000000000024</c:v>
                </c:pt>
                <c:pt idx="6355">
                  <c:v>4.8832000000000004</c:v>
                </c:pt>
                <c:pt idx="6356">
                  <c:v>4.8832000000000004</c:v>
                </c:pt>
                <c:pt idx="6357">
                  <c:v>4.8847999999999985</c:v>
                </c:pt>
                <c:pt idx="6358">
                  <c:v>4.8847999999999985</c:v>
                </c:pt>
                <c:pt idx="6359">
                  <c:v>4.8864000000000001</c:v>
                </c:pt>
                <c:pt idx="6360">
                  <c:v>4.8864000000000001</c:v>
                </c:pt>
                <c:pt idx="6361">
                  <c:v>4.8880000000000008</c:v>
                </c:pt>
                <c:pt idx="6362">
                  <c:v>4.8880000000000008</c:v>
                </c:pt>
                <c:pt idx="6363">
                  <c:v>4.8896000000000024</c:v>
                </c:pt>
                <c:pt idx="6364">
                  <c:v>4.8896000000000024</c:v>
                </c:pt>
                <c:pt idx="6365">
                  <c:v>4.8912000000000004</c:v>
                </c:pt>
                <c:pt idx="6366">
                  <c:v>4.8912000000000004</c:v>
                </c:pt>
                <c:pt idx="6367">
                  <c:v>4.8927999999999985</c:v>
                </c:pt>
                <c:pt idx="6368">
                  <c:v>4.8927999999999985</c:v>
                </c:pt>
                <c:pt idx="6369">
                  <c:v>4.8927999999999985</c:v>
                </c:pt>
                <c:pt idx="6370">
                  <c:v>4.8943999999999965</c:v>
                </c:pt>
                <c:pt idx="6371">
                  <c:v>4.8943999999999965</c:v>
                </c:pt>
                <c:pt idx="6372">
                  <c:v>4.8960000000000008</c:v>
                </c:pt>
                <c:pt idx="6373">
                  <c:v>4.8960000000000008</c:v>
                </c:pt>
                <c:pt idx="6374">
                  <c:v>4.8976000000000006</c:v>
                </c:pt>
                <c:pt idx="6375">
                  <c:v>4.8976000000000006</c:v>
                </c:pt>
                <c:pt idx="6376">
                  <c:v>4.8992000000000004</c:v>
                </c:pt>
                <c:pt idx="6377">
                  <c:v>4.8992000000000004</c:v>
                </c:pt>
                <c:pt idx="6378">
                  <c:v>4.9008000000000003</c:v>
                </c:pt>
                <c:pt idx="6379">
                  <c:v>4.9008000000000003</c:v>
                </c:pt>
                <c:pt idx="6380">
                  <c:v>4.9024000000000001</c:v>
                </c:pt>
                <c:pt idx="6381">
                  <c:v>4.9024000000000001</c:v>
                </c:pt>
                <c:pt idx="6382">
                  <c:v>4.9039999999999999</c:v>
                </c:pt>
                <c:pt idx="6383">
                  <c:v>4.9039999999999999</c:v>
                </c:pt>
                <c:pt idx="6384">
                  <c:v>4.9055999999999997</c:v>
                </c:pt>
                <c:pt idx="6385">
                  <c:v>4.9055999999999997</c:v>
                </c:pt>
                <c:pt idx="6386">
                  <c:v>4.9072000000000013</c:v>
                </c:pt>
                <c:pt idx="6387">
                  <c:v>4.9072000000000013</c:v>
                </c:pt>
                <c:pt idx="6388">
                  <c:v>4.9088000000000003</c:v>
                </c:pt>
                <c:pt idx="6389">
                  <c:v>4.9088000000000003</c:v>
                </c:pt>
                <c:pt idx="6390">
                  <c:v>4.9104000000000001</c:v>
                </c:pt>
                <c:pt idx="6391">
                  <c:v>4.9104000000000001</c:v>
                </c:pt>
                <c:pt idx="6392">
                  <c:v>4.9119999999999999</c:v>
                </c:pt>
                <c:pt idx="6393">
                  <c:v>4.9119999999999999</c:v>
                </c:pt>
                <c:pt idx="6394">
                  <c:v>4.9119999999999999</c:v>
                </c:pt>
                <c:pt idx="6395">
                  <c:v>4.9136000000000024</c:v>
                </c:pt>
                <c:pt idx="6396">
                  <c:v>4.9136000000000024</c:v>
                </c:pt>
                <c:pt idx="6397">
                  <c:v>4.9152000000000013</c:v>
                </c:pt>
                <c:pt idx="6398">
                  <c:v>4.9152000000000013</c:v>
                </c:pt>
                <c:pt idx="6399">
                  <c:v>4.9168000000000003</c:v>
                </c:pt>
                <c:pt idx="6400">
                  <c:v>4.9168000000000003</c:v>
                </c:pt>
                <c:pt idx="6401">
                  <c:v>4.9184000000000001</c:v>
                </c:pt>
                <c:pt idx="6402">
                  <c:v>4.9184000000000001</c:v>
                </c:pt>
                <c:pt idx="6403">
                  <c:v>4.9200000000000008</c:v>
                </c:pt>
                <c:pt idx="6404">
                  <c:v>4.9200000000000008</c:v>
                </c:pt>
                <c:pt idx="6405">
                  <c:v>4.9216000000000024</c:v>
                </c:pt>
                <c:pt idx="6406">
                  <c:v>4.9216000000000024</c:v>
                </c:pt>
                <c:pt idx="6407">
                  <c:v>4.9232000000000014</c:v>
                </c:pt>
                <c:pt idx="6408">
                  <c:v>4.9232000000000014</c:v>
                </c:pt>
                <c:pt idx="6409">
                  <c:v>4.9247999999999985</c:v>
                </c:pt>
                <c:pt idx="6410">
                  <c:v>4.9247999999999985</c:v>
                </c:pt>
                <c:pt idx="6411">
                  <c:v>4.926400000000001</c:v>
                </c:pt>
                <c:pt idx="6412">
                  <c:v>4.926400000000001</c:v>
                </c:pt>
                <c:pt idx="6413">
                  <c:v>4.9280000000000008</c:v>
                </c:pt>
                <c:pt idx="6414">
                  <c:v>4.9280000000000008</c:v>
                </c:pt>
                <c:pt idx="6415">
                  <c:v>4.9296000000000024</c:v>
                </c:pt>
                <c:pt idx="6416">
                  <c:v>4.9296000000000024</c:v>
                </c:pt>
                <c:pt idx="6417">
                  <c:v>4.9296000000000024</c:v>
                </c:pt>
                <c:pt idx="6418">
                  <c:v>4.9312000000000076</c:v>
                </c:pt>
                <c:pt idx="6419">
                  <c:v>4.9312000000000076</c:v>
                </c:pt>
                <c:pt idx="6420">
                  <c:v>4.9328000000000003</c:v>
                </c:pt>
                <c:pt idx="6421">
                  <c:v>4.9328000000000003</c:v>
                </c:pt>
                <c:pt idx="6422">
                  <c:v>4.9344000000000001</c:v>
                </c:pt>
                <c:pt idx="6423">
                  <c:v>4.9344000000000001</c:v>
                </c:pt>
                <c:pt idx="6424">
                  <c:v>4.9359999999999999</c:v>
                </c:pt>
                <c:pt idx="6425">
                  <c:v>4.9359999999999999</c:v>
                </c:pt>
                <c:pt idx="6426">
                  <c:v>4.9375999999999998</c:v>
                </c:pt>
                <c:pt idx="6427">
                  <c:v>4.9375999999999998</c:v>
                </c:pt>
                <c:pt idx="6428">
                  <c:v>4.9392000000000076</c:v>
                </c:pt>
                <c:pt idx="6429">
                  <c:v>4.9392000000000076</c:v>
                </c:pt>
                <c:pt idx="6430">
                  <c:v>4.9408000000000003</c:v>
                </c:pt>
                <c:pt idx="6431">
                  <c:v>4.9408000000000003</c:v>
                </c:pt>
                <c:pt idx="6432">
                  <c:v>4.9424000000000001</c:v>
                </c:pt>
                <c:pt idx="6433">
                  <c:v>4.9424000000000001</c:v>
                </c:pt>
                <c:pt idx="6434">
                  <c:v>4.944</c:v>
                </c:pt>
                <c:pt idx="6435">
                  <c:v>4.944</c:v>
                </c:pt>
                <c:pt idx="6436">
                  <c:v>4.9456000000000024</c:v>
                </c:pt>
                <c:pt idx="6437">
                  <c:v>4.9456000000000024</c:v>
                </c:pt>
                <c:pt idx="6438">
                  <c:v>4.9472000000000014</c:v>
                </c:pt>
                <c:pt idx="6439">
                  <c:v>4.9472000000000014</c:v>
                </c:pt>
                <c:pt idx="6440">
                  <c:v>4.9488000000000003</c:v>
                </c:pt>
                <c:pt idx="6441">
                  <c:v>4.9488000000000003</c:v>
                </c:pt>
                <c:pt idx="6442">
                  <c:v>4.9488000000000003</c:v>
                </c:pt>
                <c:pt idx="6443">
                  <c:v>4.9504000000000001</c:v>
                </c:pt>
                <c:pt idx="6444">
                  <c:v>4.9504000000000001</c:v>
                </c:pt>
                <c:pt idx="6445">
                  <c:v>4.9520000000000008</c:v>
                </c:pt>
                <c:pt idx="6446">
                  <c:v>4.9520000000000008</c:v>
                </c:pt>
                <c:pt idx="6447">
                  <c:v>4.9536000000000024</c:v>
                </c:pt>
                <c:pt idx="6448">
                  <c:v>4.9536000000000024</c:v>
                </c:pt>
                <c:pt idx="6449">
                  <c:v>4.9552000000000014</c:v>
                </c:pt>
                <c:pt idx="6450">
                  <c:v>4.9552000000000014</c:v>
                </c:pt>
                <c:pt idx="6451">
                  <c:v>4.9568000000000003</c:v>
                </c:pt>
                <c:pt idx="6452">
                  <c:v>4.9568000000000003</c:v>
                </c:pt>
                <c:pt idx="6453">
                  <c:v>4.958400000000001</c:v>
                </c:pt>
                <c:pt idx="6454">
                  <c:v>4.958400000000001</c:v>
                </c:pt>
                <c:pt idx="6455">
                  <c:v>4.9600000000000009</c:v>
                </c:pt>
                <c:pt idx="6456">
                  <c:v>4.9600000000000009</c:v>
                </c:pt>
                <c:pt idx="6457">
                  <c:v>4.9616000000000033</c:v>
                </c:pt>
                <c:pt idx="6458">
                  <c:v>4.9616000000000033</c:v>
                </c:pt>
                <c:pt idx="6459">
                  <c:v>4.9632000000000014</c:v>
                </c:pt>
                <c:pt idx="6460">
                  <c:v>4.9632000000000014</c:v>
                </c:pt>
                <c:pt idx="6461">
                  <c:v>4.9647999999999985</c:v>
                </c:pt>
                <c:pt idx="6462">
                  <c:v>4.9647999999999985</c:v>
                </c:pt>
                <c:pt idx="6463">
                  <c:v>4.9664000000000001</c:v>
                </c:pt>
                <c:pt idx="6464">
                  <c:v>4.9664000000000001</c:v>
                </c:pt>
                <c:pt idx="6465">
                  <c:v>4.968</c:v>
                </c:pt>
                <c:pt idx="6466">
                  <c:v>4.968</c:v>
                </c:pt>
                <c:pt idx="6467">
                  <c:v>4.968</c:v>
                </c:pt>
                <c:pt idx="6468">
                  <c:v>4.9695999999999998</c:v>
                </c:pt>
                <c:pt idx="6469">
                  <c:v>4.9695999999999998</c:v>
                </c:pt>
                <c:pt idx="6470">
                  <c:v>4.9712000000000076</c:v>
                </c:pt>
                <c:pt idx="6471">
                  <c:v>4.9712000000000076</c:v>
                </c:pt>
                <c:pt idx="6472">
                  <c:v>4.9728000000000003</c:v>
                </c:pt>
                <c:pt idx="6473">
                  <c:v>4.9728000000000003</c:v>
                </c:pt>
                <c:pt idx="6474">
                  <c:v>4.9744000000000002</c:v>
                </c:pt>
                <c:pt idx="6475">
                  <c:v>4.9744000000000002</c:v>
                </c:pt>
                <c:pt idx="6476">
                  <c:v>4.9760000000000044</c:v>
                </c:pt>
                <c:pt idx="6477">
                  <c:v>4.9760000000000044</c:v>
                </c:pt>
                <c:pt idx="6478">
                  <c:v>4.9776000000000034</c:v>
                </c:pt>
                <c:pt idx="6479">
                  <c:v>4.9776000000000034</c:v>
                </c:pt>
                <c:pt idx="6480">
                  <c:v>4.9792000000000076</c:v>
                </c:pt>
                <c:pt idx="6481">
                  <c:v>4.9792000000000076</c:v>
                </c:pt>
                <c:pt idx="6482">
                  <c:v>4.9808000000000003</c:v>
                </c:pt>
                <c:pt idx="6483">
                  <c:v>4.9808000000000003</c:v>
                </c:pt>
                <c:pt idx="6484">
                  <c:v>4.9824000000000002</c:v>
                </c:pt>
                <c:pt idx="6485">
                  <c:v>4.9824000000000002</c:v>
                </c:pt>
                <c:pt idx="6486">
                  <c:v>4.9840000000000009</c:v>
                </c:pt>
                <c:pt idx="6487">
                  <c:v>4.9840000000000009</c:v>
                </c:pt>
                <c:pt idx="6488">
                  <c:v>4.9856000000000034</c:v>
                </c:pt>
                <c:pt idx="6489">
                  <c:v>4.9856000000000034</c:v>
                </c:pt>
                <c:pt idx="6490">
                  <c:v>4.9856000000000034</c:v>
                </c:pt>
                <c:pt idx="6491">
                  <c:v>4.9872000000000014</c:v>
                </c:pt>
                <c:pt idx="6492">
                  <c:v>4.9872000000000014</c:v>
                </c:pt>
                <c:pt idx="6493">
                  <c:v>4.9888000000000003</c:v>
                </c:pt>
                <c:pt idx="6494">
                  <c:v>4.9888000000000003</c:v>
                </c:pt>
                <c:pt idx="6495">
                  <c:v>4.9904000000000011</c:v>
                </c:pt>
                <c:pt idx="6496">
                  <c:v>4.9904000000000011</c:v>
                </c:pt>
                <c:pt idx="6497">
                  <c:v>4.9920000000000009</c:v>
                </c:pt>
                <c:pt idx="6498">
                  <c:v>4.9920000000000009</c:v>
                </c:pt>
                <c:pt idx="6499">
                  <c:v>4.9936000000000034</c:v>
                </c:pt>
                <c:pt idx="6500">
                  <c:v>4.9936000000000034</c:v>
                </c:pt>
                <c:pt idx="6501">
                  <c:v>4.9952000000000014</c:v>
                </c:pt>
                <c:pt idx="6502">
                  <c:v>4.9952000000000014</c:v>
                </c:pt>
                <c:pt idx="6503">
                  <c:v>4.9968000000000004</c:v>
                </c:pt>
                <c:pt idx="6504">
                  <c:v>4.9968000000000004</c:v>
                </c:pt>
                <c:pt idx="6505">
                  <c:v>4.9984000000000002</c:v>
                </c:pt>
                <c:pt idx="6506">
                  <c:v>4.9984000000000002</c:v>
                </c:pt>
                <c:pt idx="6507">
                  <c:v>5</c:v>
                </c:pt>
                <c:pt idx="6508">
                  <c:v>5</c:v>
                </c:pt>
                <c:pt idx="6509">
                  <c:v>5.0015999999999998</c:v>
                </c:pt>
                <c:pt idx="6510">
                  <c:v>5.0015999999999998</c:v>
                </c:pt>
                <c:pt idx="6511">
                  <c:v>5.0031999999999996</c:v>
                </c:pt>
                <c:pt idx="6512">
                  <c:v>5.0031999999999996</c:v>
                </c:pt>
                <c:pt idx="6513">
                  <c:v>5.0047999999999995</c:v>
                </c:pt>
                <c:pt idx="6514">
                  <c:v>5.0047999999999995</c:v>
                </c:pt>
                <c:pt idx="6515">
                  <c:v>5.0047999999999995</c:v>
                </c:pt>
                <c:pt idx="6516">
                  <c:v>5.0064000000000002</c:v>
                </c:pt>
                <c:pt idx="6517">
                  <c:v>5.0064000000000002</c:v>
                </c:pt>
                <c:pt idx="6518">
                  <c:v>5.008</c:v>
                </c:pt>
                <c:pt idx="6519">
                  <c:v>5.008</c:v>
                </c:pt>
                <c:pt idx="6520">
                  <c:v>5.0095999999999998</c:v>
                </c:pt>
                <c:pt idx="6521">
                  <c:v>5.0095999999999998</c:v>
                </c:pt>
                <c:pt idx="6522">
                  <c:v>5.0112000000000014</c:v>
                </c:pt>
                <c:pt idx="6523">
                  <c:v>5.0112000000000014</c:v>
                </c:pt>
                <c:pt idx="6524">
                  <c:v>5.0127999999999995</c:v>
                </c:pt>
                <c:pt idx="6525">
                  <c:v>5.0127999999999995</c:v>
                </c:pt>
                <c:pt idx="6526">
                  <c:v>5.0143999999999975</c:v>
                </c:pt>
                <c:pt idx="6527">
                  <c:v>5.0143999999999975</c:v>
                </c:pt>
                <c:pt idx="6528">
                  <c:v>5.016</c:v>
                </c:pt>
                <c:pt idx="6529">
                  <c:v>5.016</c:v>
                </c:pt>
                <c:pt idx="6530">
                  <c:v>5.0176000000000007</c:v>
                </c:pt>
                <c:pt idx="6531">
                  <c:v>5.0176000000000007</c:v>
                </c:pt>
                <c:pt idx="6532">
                  <c:v>5.0192000000000014</c:v>
                </c:pt>
                <c:pt idx="6533">
                  <c:v>5.0192000000000014</c:v>
                </c:pt>
                <c:pt idx="6534">
                  <c:v>5.0207999999999995</c:v>
                </c:pt>
                <c:pt idx="6535">
                  <c:v>5.0207999999999995</c:v>
                </c:pt>
                <c:pt idx="6536">
                  <c:v>5.0223999999999975</c:v>
                </c:pt>
                <c:pt idx="6537">
                  <c:v>5.0223999999999975</c:v>
                </c:pt>
                <c:pt idx="6538">
                  <c:v>5.0239999999999965</c:v>
                </c:pt>
                <c:pt idx="6539">
                  <c:v>5.0239999999999965</c:v>
                </c:pt>
                <c:pt idx="6540">
                  <c:v>5.0239999999999965</c:v>
                </c:pt>
                <c:pt idx="6541">
                  <c:v>5.0256000000000007</c:v>
                </c:pt>
                <c:pt idx="6542">
                  <c:v>5.0256000000000007</c:v>
                </c:pt>
                <c:pt idx="6543">
                  <c:v>5.0272000000000006</c:v>
                </c:pt>
                <c:pt idx="6544">
                  <c:v>5.0272000000000006</c:v>
                </c:pt>
                <c:pt idx="6545">
                  <c:v>5.0287999999999995</c:v>
                </c:pt>
                <c:pt idx="6546">
                  <c:v>5.0287999999999995</c:v>
                </c:pt>
                <c:pt idx="6547">
                  <c:v>5.0304000000000002</c:v>
                </c:pt>
                <c:pt idx="6548">
                  <c:v>5.0304000000000002</c:v>
                </c:pt>
                <c:pt idx="6549">
                  <c:v>5.032</c:v>
                </c:pt>
                <c:pt idx="6550">
                  <c:v>5.032</c:v>
                </c:pt>
                <c:pt idx="6551">
                  <c:v>5.0335999999999999</c:v>
                </c:pt>
                <c:pt idx="6552">
                  <c:v>5.0335999999999999</c:v>
                </c:pt>
                <c:pt idx="6553">
                  <c:v>5.0351999999999997</c:v>
                </c:pt>
                <c:pt idx="6554">
                  <c:v>5.0351999999999997</c:v>
                </c:pt>
                <c:pt idx="6555">
                  <c:v>5.0368000000000004</c:v>
                </c:pt>
                <c:pt idx="6556">
                  <c:v>5.0368000000000004</c:v>
                </c:pt>
                <c:pt idx="6557">
                  <c:v>5.0384000000000002</c:v>
                </c:pt>
                <c:pt idx="6558">
                  <c:v>5.0384000000000002</c:v>
                </c:pt>
                <c:pt idx="6559">
                  <c:v>5.04</c:v>
                </c:pt>
                <c:pt idx="6560">
                  <c:v>5.04</c:v>
                </c:pt>
                <c:pt idx="6561">
                  <c:v>5.0415999999999999</c:v>
                </c:pt>
                <c:pt idx="6562">
                  <c:v>5.0415999999999999</c:v>
                </c:pt>
                <c:pt idx="6563">
                  <c:v>5.0432000000000023</c:v>
                </c:pt>
                <c:pt idx="6564">
                  <c:v>5.0432000000000023</c:v>
                </c:pt>
                <c:pt idx="6565">
                  <c:v>5.0432000000000023</c:v>
                </c:pt>
                <c:pt idx="6566">
                  <c:v>5.0447999999999995</c:v>
                </c:pt>
                <c:pt idx="6567">
                  <c:v>5.0447999999999995</c:v>
                </c:pt>
                <c:pt idx="6568">
                  <c:v>5.0464000000000002</c:v>
                </c:pt>
                <c:pt idx="6569">
                  <c:v>5.0464000000000002</c:v>
                </c:pt>
                <c:pt idx="6570">
                  <c:v>5.048</c:v>
                </c:pt>
                <c:pt idx="6571">
                  <c:v>5.048</c:v>
                </c:pt>
                <c:pt idx="6572">
                  <c:v>5.0496000000000034</c:v>
                </c:pt>
                <c:pt idx="6573">
                  <c:v>5.0496000000000034</c:v>
                </c:pt>
                <c:pt idx="6574">
                  <c:v>5.0512000000000024</c:v>
                </c:pt>
                <c:pt idx="6575">
                  <c:v>5.0512000000000024</c:v>
                </c:pt>
                <c:pt idx="6576">
                  <c:v>5.0527999999999995</c:v>
                </c:pt>
                <c:pt idx="6577">
                  <c:v>5.0527999999999995</c:v>
                </c:pt>
                <c:pt idx="6578">
                  <c:v>5.0543999999999976</c:v>
                </c:pt>
                <c:pt idx="6579">
                  <c:v>5.0543999999999976</c:v>
                </c:pt>
                <c:pt idx="6580">
                  <c:v>5.0560000000000009</c:v>
                </c:pt>
                <c:pt idx="6581">
                  <c:v>5.0560000000000009</c:v>
                </c:pt>
                <c:pt idx="6582">
                  <c:v>5.0576000000000008</c:v>
                </c:pt>
                <c:pt idx="6583">
                  <c:v>5.0576000000000008</c:v>
                </c:pt>
                <c:pt idx="6584">
                  <c:v>5.0592000000000024</c:v>
                </c:pt>
                <c:pt idx="6585">
                  <c:v>5.0592000000000024</c:v>
                </c:pt>
                <c:pt idx="6586">
                  <c:v>5.0607999999999995</c:v>
                </c:pt>
                <c:pt idx="6587">
                  <c:v>5.0607999999999995</c:v>
                </c:pt>
                <c:pt idx="6588">
                  <c:v>5.0607999999999995</c:v>
                </c:pt>
                <c:pt idx="6589">
                  <c:v>5.0623999999999985</c:v>
                </c:pt>
                <c:pt idx="6590">
                  <c:v>5.0623999999999985</c:v>
                </c:pt>
                <c:pt idx="6591">
                  <c:v>5.0639999999999965</c:v>
                </c:pt>
                <c:pt idx="6592">
                  <c:v>5.0639999999999965</c:v>
                </c:pt>
                <c:pt idx="6593">
                  <c:v>5.0655999999999954</c:v>
                </c:pt>
                <c:pt idx="6594">
                  <c:v>5.0655999999999954</c:v>
                </c:pt>
                <c:pt idx="6595">
                  <c:v>5.0671999999999953</c:v>
                </c:pt>
                <c:pt idx="6596">
                  <c:v>5.0671999999999953</c:v>
                </c:pt>
                <c:pt idx="6597">
                  <c:v>5.0687999999999995</c:v>
                </c:pt>
                <c:pt idx="6598">
                  <c:v>5.0687999999999995</c:v>
                </c:pt>
                <c:pt idx="6599">
                  <c:v>5.0704000000000002</c:v>
                </c:pt>
                <c:pt idx="6600">
                  <c:v>5.0704000000000002</c:v>
                </c:pt>
                <c:pt idx="6601">
                  <c:v>5.0720000000000001</c:v>
                </c:pt>
                <c:pt idx="6602">
                  <c:v>5.0720000000000001</c:v>
                </c:pt>
                <c:pt idx="6603">
                  <c:v>5.0735999999999999</c:v>
                </c:pt>
                <c:pt idx="6604">
                  <c:v>5.0735999999999999</c:v>
                </c:pt>
                <c:pt idx="6605">
                  <c:v>5.0752000000000024</c:v>
                </c:pt>
                <c:pt idx="6606">
                  <c:v>5.0752000000000024</c:v>
                </c:pt>
                <c:pt idx="6607">
                  <c:v>5.0768000000000004</c:v>
                </c:pt>
                <c:pt idx="6608">
                  <c:v>5.0768000000000004</c:v>
                </c:pt>
                <c:pt idx="6609">
                  <c:v>5.0784000000000002</c:v>
                </c:pt>
                <c:pt idx="6610">
                  <c:v>5.0784000000000002</c:v>
                </c:pt>
                <c:pt idx="6611">
                  <c:v>5.08</c:v>
                </c:pt>
                <c:pt idx="6612">
                  <c:v>5.08</c:v>
                </c:pt>
                <c:pt idx="6613">
                  <c:v>5.08</c:v>
                </c:pt>
                <c:pt idx="6614">
                  <c:v>5.0816000000000034</c:v>
                </c:pt>
                <c:pt idx="6615">
                  <c:v>5.0816000000000034</c:v>
                </c:pt>
                <c:pt idx="6616">
                  <c:v>5.0832000000000024</c:v>
                </c:pt>
                <c:pt idx="6617">
                  <c:v>5.0832000000000024</c:v>
                </c:pt>
                <c:pt idx="6618">
                  <c:v>5.0847999999999995</c:v>
                </c:pt>
                <c:pt idx="6619">
                  <c:v>5.0847999999999995</c:v>
                </c:pt>
                <c:pt idx="6620">
                  <c:v>5.0864000000000003</c:v>
                </c:pt>
                <c:pt idx="6621">
                  <c:v>5.0864000000000003</c:v>
                </c:pt>
                <c:pt idx="6622">
                  <c:v>5.088000000000001</c:v>
                </c:pt>
                <c:pt idx="6623">
                  <c:v>5.088000000000001</c:v>
                </c:pt>
                <c:pt idx="6624">
                  <c:v>5.0896000000000052</c:v>
                </c:pt>
                <c:pt idx="6625">
                  <c:v>5.0896000000000052</c:v>
                </c:pt>
                <c:pt idx="6626">
                  <c:v>5.0912000000000024</c:v>
                </c:pt>
                <c:pt idx="6627">
                  <c:v>5.0912000000000024</c:v>
                </c:pt>
                <c:pt idx="6628">
                  <c:v>5.0927999999999995</c:v>
                </c:pt>
                <c:pt idx="6629">
                  <c:v>5.0927999999999995</c:v>
                </c:pt>
                <c:pt idx="6630">
                  <c:v>5.0943999999999985</c:v>
                </c:pt>
                <c:pt idx="6631">
                  <c:v>5.0943999999999985</c:v>
                </c:pt>
                <c:pt idx="6632">
                  <c:v>5.0960000000000001</c:v>
                </c:pt>
                <c:pt idx="6633">
                  <c:v>5.0960000000000001</c:v>
                </c:pt>
                <c:pt idx="6634">
                  <c:v>5.0975999999999955</c:v>
                </c:pt>
                <c:pt idx="6635">
                  <c:v>5.0975999999999955</c:v>
                </c:pt>
                <c:pt idx="6636">
                  <c:v>5.0991999999999997</c:v>
                </c:pt>
                <c:pt idx="6637">
                  <c:v>5.0991999999999997</c:v>
                </c:pt>
                <c:pt idx="6638">
                  <c:v>5.0991999999999997</c:v>
                </c:pt>
                <c:pt idx="6639">
                  <c:v>5.1007999999999996</c:v>
                </c:pt>
                <c:pt idx="6640">
                  <c:v>5.1007999999999996</c:v>
                </c:pt>
                <c:pt idx="6641">
                  <c:v>5.1023999999999985</c:v>
                </c:pt>
                <c:pt idx="6642">
                  <c:v>5.1023999999999985</c:v>
                </c:pt>
                <c:pt idx="6643">
                  <c:v>5.1039999999999965</c:v>
                </c:pt>
                <c:pt idx="6644">
                  <c:v>5.1039999999999965</c:v>
                </c:pt>
                <c:pt idx="6645">
                  <c:v>5.1055999999999955</c:v>
                </c:pt>
                <c:pt idx="6646">
                  <c:v>5.1055999999999955</c:v>
                </c:pt>
                <c:pt idx="6647">
                  <c:v>5.1072000000000006</c:v>
                </c:pt>
                <c:pt idx="6648">
                  <c:v>5.1072000000000006</c:v>
                </c:pt>
                <c:pt idx="6649">
                  <c:v>5.1088000000000005</c:v>
                </c:pt>
                <c:pt idx="6650">
                  <c:v>5.1088000000000005</c:v>
                </c:pt>
                <c:pt idx="6651">
                  <c:v>5.1103999999999985</c:v>
                </c:pt>
                <c:pt idx="6652">
                  <c:v>5.1103999999999985</c:v>
                </c:pt>
                <c:pt idx="6653">
                  <c:v>5.1119999999999965</c:v>
                </c:pt>
                <c:pt idx="6654">
                  <c:v>5.1119999999999965</c:v>
                </c:pt>
                <c:pt idx="6655">
                  <c:v>5.1136000000000008</c:v>
                </c:pt>
                <c:pt idx="6656">
                  <c:v>5.1136000000000008</c:v>
                </c:pt>
                <c:pt idx="6657">
                  <c:v>5.1152000000000006</c:v>
                </c:pt>
                <c:pt idx="6658">
                  <c:v>5.1152000000000006</c:v>
                </c:pt>
                <c:pt idx="6659">
                  <c:v>5.1168000000000005</c:v>
                </c:pt>
                <c:pt idx="6660">
                  <c:v>5.1168000000000005</c:v>
                </c:pt>
                <c:pt idx="6661">
                  <c:v>5.1183999999999985</c:v>
                </c:pt>
                <c:pt idx="6662">
                  <c:v>5.1183999999999985</c:v>
                </c:pt>
                <c:pt idx="6663">
                  <c:v>5.1183999999999985</c:v>
                </c:pt>
                <c:pt idx="6664">
                  <c:v>5.1199999999999966</c:v>
                </c:pt>
                <c:pt idx="6665">
                  <c:v>5.1199999999999966</c:v>
                </c:pt>
                <c:pt idx="6666">
                  <c:v>5.1216000000000008</c:v>
                </c:pt>
                <c:pt idx="6667">
                  <c:v>5.1216000000000008</c:v>
                </c:pt>
                <c:pt idx="6668">
                  <c:v>5.1232000000000006</c:v>
                </c:pt>
                <c:pt idx="6669">
                  <c:v>5.1232000000000006</c:v>
                </c:pt>
                <c:pt idx="6670">
                  <c:v>5.124799999999996</c:v>
                </c:pt>
                <c:pt idx="6671">
                  <c:v>5.124799999999996</c:v>
                </c:pt>
                <c:pt idx="6672">
                  <c:v>5.1263999999999985</c:v>
                </c:pt>
                <c:pt idx="6673">
                  <c:v>5.1263999999999985</c:v>
                </c:pt>
                <c:pt idx="6674">
                  <c:v>5.1279999999999939</c:v>
                </c:pt>
                <c:pt idx="6675">
                  <c:v>5.1279999999999939</c:v>
                </c:pt>
                <c:pt idx="6676">
                  <c:v>5.1295999999999955</c:v>
                </c:pt>
                <c:pt idx="6677">
                  <c:v>5.1295999999999955</c:v>
                </c:pt>
                <c:pt idx="6678">
                  <c:v>5.1311999999999998</c:v>
                </c:pt>
                <c:pt idx="6679">
                  <c:v>5.1311999999999998</c:v>
                </c:pt>
                <c:pt idx="6680">
                  <c:v>5.1328000000000005</c:v>
                </c:pt>
                <c:pt idx="6681">
                  <c:v>5.1328000000000005</c:v>
                </c:pt>
                <c:pt idx="6682">
                  <c:v>5.1343999999999985</c:v>
                </c:pt>
                <c:pt idx="6683">
                  <c:v>5.1343999999999985</c:v>
                </c:pt>
                <c:pt idx="6684">
                  <c:v>5.1360000000000001</c:v>
                </c:pt>
                <c:pt idx="6685">
                  <c:v>5.1360000000000001</c:v>
                </c:pt>
                <c:pt idx="6686">
                  <c:v>5.1375999999999955</c:v>
                </c:pt>
                <c:pt idx="6687">
                  <c:v>5.1375999999999955</c:v>
                </c:pt>
                <c:pt idx="6688">
                  <c:v>5.1375999999999955</c:v>
                </c:pt>
                <c:pt idx="6689">
                  <c:v>5.1392000000000024</c:v>
                </c:pt>
                <c:pt idx="6690">
                  <c:v>5.1392000000000024</c:v>
                </c:pt>
                <c:pt idx="6691">
                  <c:v>5.1408000000000005</c:v>
                </c:pt>
                <c:pt idx="6692">
                  <c:v>5.1408000000000005</c:v>
                </c:pt>
                <c:pt idx="6693">
                  <c:v>5.1423999999999985</c:v>
                </c:pt>
                <c:pt idx="6694">
                  <c:v>5.1423999999999985</c:v>
                </c:pt>
                <c:pt idx="6695">
                  <c:v>5.1439999999999975</c:v>
                </c:pt>
                <c:pt idx="6696">
                  <c:v>5.1439999999999975</c:v>
                </c:pt>
                <c:pt idx="6697">
                  <c:v>5.1456000000000008</c:v>
                </c:pt>
                <c:pt idx="6698">
                  <c:v>5.1456000000000008</c:v>
                </c:pt>
                <c:pt idx="6699">
                  <c:v>5.1472000000000007</c:v>
                </c:pt>
                <c:pt idx="6700">
                  <c:v>5.1472000000000007</c:v>
                </c:pt>
                <c:pt idx="6701">
                  <c:v>5.1488000000000005</c:v>
                </c:pt>
                <c:pt idx="6702">
                  <c:v>5.1488000000000005</c:v>
                </c:pt>
                <c:pt idx="6703">
                  <c:v>5.1503999999999985</c:v>
                </c:pt>
                <c:pt idx="6704">
                  <c:v>5.1503999999999985</c:v>
                </c:pt>
                <c:pt idx="6705">
                  <c:v>5.1519999999999975</c:v>
                </c:pt>
                <c:pt idx="6706">
                  <c:v>5.1519999999999975</c:v>
                </c:pt>
                <c:pt idx="6707">
                  <c:v>5.1536000000000008</c:v>
                </c:pt>
                <c:pt idx="6708">
                  <c:v>5.1536000000000008</c:v>
                </c:pt>
                <c:pt idx="6709">
                  <c:v>5.1552000000000007</c:v>
                </c:pt>
                <c:pt idx="6710">
                  <c:v>5.1552000000000007</c:v>
                </c:pt>
                <c:pt idx="6711">
                  <c:v>5.1552000000000007</c:v>
                </c:pt>
                <c:pt idx="6712">
                  <c:v>5.1568000000000005</c:v>
                </c:pt>
                <c:pt idx="6713">
                  <c:v>5.1568000000000005</c:v>
                </c:pt>
                <c:pt idx="6714">
                  <c:v>5.1583999999999985</c:v>
                </c:pt>
                <c:pt idx="6715">
                  <c:v>5.1583999999999985</c:v>
                </c:pt>
                <c:pt idx="6716">
                  <c:v>5.1599999999999975</c:v>
                </c:pt>
                <c:pt idx="6717">
                  <c:v>5.1599999999999975</c:v>
                </c:pt>
                <c:pt idx="6718">
                  <c:v>5.1616</c:v>
                </c:pt>
                <c:pt idx="6719">
                  <c:v>5.1616</c:v>
                </c:pt>
                <c:pt idx="6720">
                  <c:v>5.1631999999999953</c:v>
                </c:pt>
                <c:pt idx="6721">
                  <c:v>5.1631999999999953</c:v>
                </c:pt>
                <c:pt idx="6722">
                  <c:v>5.1647999999999961</c:v>
                </c:pt>
                <c:pt idx="6723">
                  <c:v>5.1647999999999961</c:v>
                </c:pt>
                <c:pt idx="6724">
                  <c:v>5.1663999999999985</c:v>
                </c:pt>
                <c:pt idx="6725">
                  <c:v>5.1663999999999985</c:v>
                </c:pt>
                <c:pt idx="6726">
                  <c:v>5.1679999999999948</c:v>
                </c:pt>
                <c:pt idx="6727">
                  <c:v>5.1679999999999948</c:v>
                </c:pt>
                <c:pt idx="6728">
                  <c:v>5.1696</c:v>
                </c:pt>
                <c:pt idx="6729">
                  <c:v>5.1696</c:v>
                </c:pt>
                <c:pt idx="6730">
                  <c:v>5.1712000000000033</c:v>
                </c:pt>
                <c:pt idx="6731">
                  <c:v>5.1712000000000033</c:v>
                </c:pt>
                <c:pt idx="6732">
                  <c:v>5.1728000000000005</c:v>
                </c:pt>
                <c:pt idx="6733">
                  <c:v>5.1728000000000005</c:v>
                </c:pt>
                <c:pt idx="6734">
                  <c:v>5.1743999999999986</c:v>
                </c:pt>
                <c:pt idx="6735">
                  <c:v>5.1743999999999986</c:v>
                </c:pt>
                <c:pt idx="6736">
                  <c:v>5.1743999999999986</c:v>
                </c:pt>
                <c:pt idx="6737">
                  <c:v>5.1760000000000002</c:v>
                </c:pt>
                <c:pt idx="6738">
                  <c:v>5.1760000000000002</c:v>
                </c:pt>
                <c:pt idx="6739">
                  <c:v>5.1776000000000009</c:v>
                </c:pt>
                <c:pt idx="6740">
                  <c:v>5.1776000000000009</c:v>
                </c:pt>
                <c:pt idx="6741">
                  <c:v>5.1792000000000034</c:v>
                </c:pt>
                <c:pt idx="6742">
                  <c:v>5.1792000000000034</c:v>
                </c:pt>
                <c:pt idx="6743">
                  <c:v>5.1808000000000005</c:v>
                </c:pt>
                <c:pt idx="6744">
                  <c:v>5.1808000000000005</c:v>
                </c:pt>
                <c:pt idx="6745">
                  <c:v>5.1823999999999995</c:v>
                </c:pt>
                <c:pt idx="6746">
                  <c:v>5.1823999999999995</c:v>
                </c:pt>
                <c:pt idx="6747">
                  <c:v>5.1839999999999975</c:v>
                </c:pt>
                <c:pt idx="6748">
                  <c:v>5.1839999999999975</c:v>
                </c:pt>
                <c:pt idx="6749">
                  <c:v>5.1856000000000009</c:v>
                </c:pt>
                <c:pt idx="6750">
                  <c:v>5.1856000000000009</c:v>
                </c:pt>
                <c:pt idx="6751">
                  <c:v>5.1872000000000007</c:v>
                </c:pt>
                <c:pt idx="6752">
                  <c:v>5.1872000000000007</c:v>
                </c:pt>
                <c:pt idx="6753">
                  <c:v>5.1888000000000005</c:v>
                </c:pt>
                <c:pt idx="6754">
                  <c:v>5.1888000000000005</c:v>
                </c:pt>
                <c:pt idx="6755">
                  <c:v>5.1903999999999995</c:v>
                </c:pt>
                <c:pt idx="6756">
                  <c:v>5.1903999999999995</c:v>
                </c:pt>
                <c:pt idx="6757">
                  <c:v>5.1919999999999975</c:v>
                </c:pt>
                <c:pt idx="6758">
                  <c:v>5.1919999999999975</c:v>
                </c:pt>
                <c:pt idx="6759">
                  <c:v>5.1936</c:v>
                </c:pt>
                <c:pt idx="6760">
                  <c:v>5.1936</c:v>
                </c:pt>
                <c:pt idx="6761">
                  <c:v>5.1936</c:v>
                </c:pt>
                <c:pt idx="6762">
                  <c:v>5.1951999999999954</c:v>
                </c:pt>
                <c:pt idx="6763">
                  <c:v>5.1951999999999954</c:v>
                </c:pt>
                <c:pt idx="6764">
                  <c:v>5.1968000000000005</c:v>
                </c:pt>
                <c:pt idx="6765">
                  <c:v>5.1968000000000005</c:v>
                </c:pt>
                <c:pt idx="6766">
                  <c:v>5.1983999999999995</c:v>
                </c:pt>
                <c:pt idx="6767">
                  <c:v>5.1983999999999995</c:v>
                </c:pt>
                <c:pt idx="6768">
                  <c:v>5.2</c:v>
                </c:pt>
                <c:pt idx="6769">
                  <c:v>5.2</c:v>
                </c:pt>
                <c:pt idx="6770">
                  <c:v>5.2016000000000044</c:v>
                </c:pt>
                <c:pt idx="6771">
                  <c:v>5.2016000000000044</c:v>
                </c:pt>
                <c:pt idx="6772">
                  <c:v>5.2031999999999998</c:v>
                </c:pt>
                <c:pt idx="6773">
                  <c:v>5.2031999999999998</c:v>
                </c:pt>
                <c:pt idx="6774">
                  <c:v>5.2048000000000005</c:v>
                </c:pt>
                <c:pt idx="6775">
                  <c:v>5.2048000000000005</c:v>
                </c:pt>
                <c:pt idx="6776">
                  <c:v>5.2064000000000004</c:v>
                </c:pt>
                <c:pt idx="6777">
                  <c:v>5.2064000000000004</c:v>
                </c:pt>
                <c:pt idx="6778">
                  <c:v>5.2080000000000002</c:v>
                </c:pt>
                <c:pt idx="6779">
                  <c:v>5.2080000000000002</c:v>
                </c:pt>
                <c:pt idx="6780">
                  <c:v>5.2096000000000044</c:v>
                </c:pt>
                <c:pt idx="6781">
                  <c:v>5.2096000000000044</c:v>
                </c:pt>
                <c:pt idx="6782">
                  <c:v>5.2112000000000034</c:v>
                </c:pt>
                <c:pt idx="6783">
                  <c:v>5.2112000000000034</c:v>
                </c:pt>
                <c:pt idx="6784">
                  <c:v>5.2112000000000034</c:v>
                </c:pt>
                <c:pt idx="6785">
                  <c:v>5.2128000000000005</c:v>
                </c:pt>
                <c:pt idx="6786">
                  <c:v>5.2128000000000005</c:v>
                </c:pt>
                <c:pt idx="6787">
                  <c:v>5.2143999999999995</c:v>
                </c:pt>
                <c:pt idx="6788">
                  <c:v>5.2143999999999995</c:v>
                </c:pt>
                <c:pt idx="6789">
                  <c:v>5.2160000000000002</c:v>
                </c:pt>
                <c:pt idx="6790">
                  <c:v>5.2160000000000002</c:v>
                </c:pt>
                <c:pt idx="6791">
                  <c:v>5.2176000000000009</c:v>
                </c:pt>
                <c:pt idx="6792">
                  <c:v>5.2176000000000009</c:v>
                </c:pt>
                <c:pt idx="6793">
                  <c:v>5.2192000000000034</c:v>
                </c:pt>
                <c:pt idx="6794">
                  <c:v>5.2192000000000034</c:v>
                </c:pt>
                <c:pt idx="6795">
                  <c:v>5.2208000000000006</c:v>
                </c:pt>
                <c:pt idx="6796">
                  <c:v>5.2208000000000006</c:v>
                </c:pt>
                <c:pt idx="6797">
                  <c:v>5.2223999999999995</c:v>
                </c:pt>
                <c:pt idx="6798">
                  <c:v>5.2223999999999995</c:v>
                </c:pt>
                <c:pt idx="6799">
                  <c:v>5.2239999999999975</c:v>
                </c:pt>
                <c:pt idx="6800">
                  <c:v>5.2239999999999975</c:v>
                </c:pt>
                <c:pt idx="6801">
                  <c:v>5.2256</c:v>
                </c:pt>
                <c:pt idx="6802">
                  <c:v>5.2256</c:v>
                </c:pt>
                <c:pt idx="6803">
                  <c:v>5.2271999999999954</c:v>
                </c:pt>
                <c:pt idx="6804">
                  <c:v>5.2271999999999954</c:v>
                </c:pt>
                <c:pt idx="6805">
                  <c:v>5.2287999999999997</c:v>
                </c:pt>
                <c:pt idx="6806">
                  <c:v>5.2287999999999997</c:v>
                </c:pt>
                <c:pt idx="6807">
                  <c:v>5.2304000000000004</c:v>
                </c:pt>
                <c:pt idx="6808">
                  <c:v>5.2304000000000004</c:v>
                </c:pt>
                <c:pt idx="6809">
                  <c:v>5.2304000000000004</c:v>
                </c:pt>
                <c:pt idx="6810">
                  <c:v>5.2320000000000002</c:v>
                </c:pt>
                <c:pt idx="6811">
                  <c:v>5.2320000000000002</c:v>
                </c:pt>
                <c:pt idx="6812">
                  <c:v>5.2336000000000045</c:v>
                </c:pt>
                <c:pt idx="6813">
                  <c:v>5.2336000000000045</c:v>
                </c:pt>
                <c:pt idx="6814">
                  <c:v>5.2351999999999999</c:v>
                </c:pt>
                <c:pt idx="6815">
                  <c:v>5.2351999999999999</c:v>
                </c:pt>
                <c:pt idx="6816">
                  <c:v>5.2368000000000023</c:v>
                </c:pt>
                <c:pt idx="6817">
                  <c:v>5.2368000000000023</c:v>
                </c:pt>
                <c:pt idx="6818">
                  <c:v>5.2384000000000004</c:v>
                </c:pt>
                <c:pt idx="6819">
                  <c:v>5.2384000000000004</c:v>
                </c:pt>
                <c:pt idx="6820">
                  <c:v>5.24</c:v>
                </c:pt>
                <c:pt idx="6821">
                  <c:v>5.24</c:v>
                </c:pt>
                <c:pt idx="6822">
                  <c:v>5.2416000000000045</c:v>
                </c:pt>
                <c:pt idx="6823">
                  <c:v>5.2416000000000045</c:v>
                </c:pt>
                <c:pt idx="6824">
                  <c:v>5.2432000000000034</c:v>
                </c:pt>
                <c:pt idx="6825">
                  <c:v>5.2432000000000034</c:v>
                </c:pt>
                <c:pt idx="6826">
                  <c:v>5.2448000000000006</c:v>
                </c:pt>
                <c:pt idx="6827">
                  <c:v>5.2448000000000006</c:v>
                </c:pt>
                <c:pt idx="6828">
                  <c:v>5.2464000000000004</c:v>
                </c:pt>
                <c:pt idx="6829">
                  <c:v>5.2464000000000004</c:v>
                </c:pt>
              </c:numCache>
            </c:numRef>
          </c:xVal>
          <c:yVal>
            <c:numRef>
              <c:f>Лист2!$C$5:$C$6834</c:f>
              <c:numCache>
                <c:formatCode>General</c:formatCode>
                <c:ptCount val="6830"/>
                <c:pt idx="0">
                  <c:v>50.169000000000011</c:v>
                </c:pt>
                <c:pt idx="1">
                  <c:v>50.166000000000011</c:v>
                </c:pt>
                <c:pt idx="2">
                  <c:v>50.17</c:v>
                </c:pt>
                <c:pt idx="3">
                  <c:v>50.160000000000011</c:v>
                </c:pt>
                <c:pt idx="4">
                  <c:v>50.171000000000006</c:v>
                </c:pt>
                <c:pt idx="5">
                  <c:v>50.165000000000013</c:v>
                </c:pt>
                <c:pt idx="6">
                  <c:v>50.188000000000002</c:v>
                </c:pt>
                <c:pt idx="7">
                  <c:v>50.204000000000001</c:v>
                </c:pt>
                <c:pt idx="8">
                  <c:v>50.201000000000001</c:v>
                </c:pt>
                <c:pt idx="9">
                  <c:v>50.197000000000003</c:v>
                </c:pt>
                <c:pt idx="10">
                  <c:v>50.219000000000001</c:v>
                </c:pt>
                <c:pt idx="11">
                  <c:v>50.220000000000013</c:v>
                </c:pt>
                <c:pt idx="12">
                  <c:v>50.220000000000013</c:v>
                </c:pt>
                <c:pt idx="13">
                  <c:v>50.227000000000011</c:v>
                </c:pt>
                <c:pt idx="14">
                  <c:v>50.232000000000035</c:v>
                </c:pt>
                <c:pt idx="15">
                  <c:v>50.225000000000037</c:v>
                </c:pt>
                <c:pt idx="16">
                  <c:v>50.221000000000011</c:v>
                </c:pt>
                <c:pt idx="17">
                  <c:v>50.229000000000013</c:v>
                </c:pt>
                <c:pt idx="18">
                  <c:v>50.222000000000037</c:v>
                </c:pt>
                <c:pt idx="19">
                  <c:v>50.232000000000035</c:v>
                </c:pt>
                <c:pt idx="20">
                  <c:v>50.232000000000035</c:v>
                </c:pt>
                <c:pt idx="21">
                  <c:v>50.229000000000013</c:v>
                </c:pt>
                <c:pt idx="22">
                  <c:v>50.232000000000035</c:v>
                </c:pt>
                <c:pt idx="23">
                  <c:v>50.238000000000035</c:v>
                </c:pt>
                <c:pt idx="24">
                  <c:v>50.247</c:v>
                </c:pt>
                <c:pt idx="25">
                  <c:v>50.254000000000005</c:v>
                </c:pt>
                <c:pt idx="26">
                  <c:v>50.254000000000005</c:v>
                </c:pt>
                <c:pt idx="27">
                  <c:v>50.258000000000003</c:v>
                </c:pt>
                <c:pt idx="28">
                  <c:v>50.268000000000036</c:v>
                </c:pt>
                <c:pt idx="29">
                  <c:v>50.272000000000013</c:v>
                </c:pt>
                <c:pt idx="30">
                  <c:v>50.27</c:v>
                </c:pt>
                <c:pt idx="31">
                  <c:v>50.289000000000001</c:v>
                </c:pt>
                <c:pt idx="32">
                  <c:v>50.287000000000006</c:v>
                </c:pt>
                <c:pt idx="33">
                  <c:v>50.3</c:v>
                </c:pt>
                <c:pt idx="34">
                  <c:v>50.283000000000001</c:v>
                </c:pt>
                <c:pt idx="35">
                  <c:v>50.290000000000013</c:v>
                </c:pt>
                <c:pt idx="36">
                  <c:v>50.291000000000011</c:v>
                </c:pt>
                <c:pt idx="37">
                  <c:v>50.295000000000037</c:v>
                </c:pt>
                <c:pt idx="38">
                  <c:v>50.294000000000011</c:v>
                </c:pt>
                <c:pt idx="39">
                  <c:v>50.316999999999993</c:v>
                </c:pt>
                <c:pt idx="40">
                  <c:v>50.325000000000003</c:v>
                </c:pt>
                <c:pt idx="41">
                  <c:v>50.329000000000001</c:v>
                </c:pt>
                <c:pt idx="42">
                  <c:v>50.314999999999998</c:v>
                </c:pt>
                <c:pt idx="43">
                  <c:v>50.311999999999998</c:v>
                </c:pt>
                <c:pt idx="44">
                  <c:v>50.300999999999995</c:v>
                </c:pt>
                <c:pt idx="45">
                  <c:v>50.310999999999993</c:v>
                </c:pt>
                <c:pt idx="46">
                  <c:v>50.303999999999995</c:v>
                </c:pt>
                <c:pt idx="47">
                  <c:v>50.303000000000004</c:v>
                </c:pt>
                <c:pt idx="48">
                  <c:v>50.303999999999995</c:v>
                </c:pt>
                <c:pt idx="49">
                  <c:v>50.3</c:v>
                </c:pt>
                <c:pt idx="50">
                  <c:v>50.300999999999995</c:v>
                </c:pt>
                <c:pt idx="51">
                  <c:v>50.289000000000001</c:v>
                </c:pt>
                <c:pt idx="52">
                  <c:v>50.298000000000037</c:v>
                </c:pt>
                <c:pt idx="53">
                  <c:v>50.313999999999993</c:v>
                </c:pt>
                <c:pt idx="54">
                  <c:v>50.324000000000005</c:v>
                </c:pt>
                <c:pt idx="55">
                  <c:v>50.327000000000005</c:v>
                </c:pt>
                <c:pt idx="56">
                  <c:v>50.324000000000005</c:v>
                </c:pt>
                <c:pt idx="57">
                  <c:v>50.339000000000006</c:v>
                </c:pt>
                <c:pt idx="58">
                  <c:v>50.333999999999996</c:v>
                </c:pt>
                <c:pt idx="59">
                  <c:v>50.333000000000006</c:v>
                </c:pt>
                <c:pt idx="60">
                  <c:v>50.343999999999994</c:v>
                </c:pt>
                <c:pt idx="61">
                  <c:v>50.333999999999996</c:v>
                </c:pt>
                <c:pt idx="62">
                  <c:v>50.328000000000003</c:v>
                </c:pt>
                <c:pt idx="63">
                  <c:v>50.314999999999998</c:v>
                </c:pt>
                <c:pt idx="64">
                  <c:v>50.308</c:v>
                </c:pt>
                <c:pt idx="65">
                  <c:v>50.298000000000037</c:v>
                </c:pt>
                <c:pt idx="66">
                  <c:v>50.313999999999993</c:v>
                </c:pt>
                <c:pt idx="67">
                  <c:v>50.327000000000005</c:v>
                </c:pt>
                <c:pt idx="68">
                  <c:v>50.315999999999995</c:v>
                </c:pt>
                <c:pt idx="69">
                  <c:v>50.318999999999996</c:v>
                </c:pt>
                <c:pt idx="70">
                  <c:v>50.312999999999995</c:v>
                </c:pt>
                <c:pt idx="71">
                  <c:v>50.295000000000037</c:v>
                </c:pt>
                <c:pt idx="72">
                  <c:v>50.289000000000001</c:v>
                </c:pt>
                <c:pt idx="73">
                  <c:v>50.285000000000011</c:v>
                </c:pt>
                <c:pt idx="74">
                  <c:v>50.277000000000001</c:v>
                </c:pt>
                <c:pt idx="75">
                  <c:v>50.267000000000003</c:v>
                </c:pt>
                <c:pt idx="76">
                  <c:v>50.253</c:v>
                </c:pt>
                <c:pt idx="77">
                  <c:v>50.275000000000013</c:v>
                </c:pt>
                <c:pt idx="78">
                  <c:v>50.279000000000003</c:v>
                </c:pt>
                <c:pt idx="79">
                  <c:v>50.275000000000013</c:v>
                </c:pt>
                <c:pt idx="80">
                  <c:v>50.268000000000036</c:v>
                </c:pt>
                <c:pt idx="81">
                  <c:v>50.235000000000035</c:v>
                </c:pt>
                <c:pt idx="82">
                  <c:v>50.246000000000002</c:v>
                </c:pt>
                <c:pt idx="83">
                  <c:v>50.222000000000037</c:v>
                </c:pt>
                <c:pt idx="84">
                  <c:v>50.253</c:v>
                </c:pt>
                <c:pt idx="85">
                  <c:v>50.216000000000001</c:v>
                </c:pt>
                <c:pt idx="86">
                  <c:v>50.247</c:v>
                </c:pt>
                <c:pt idx="87">
                  <c:v>50.218000000000011</c:v>
                </c:pt>
                <c:pt idx="88">
                  <c:v>50.220000000000013</c:v>
                </c:pt>
                <c:pt idx="89">
                  <c:v>50.242000000000012</c:v>
                </c:pt>
                <c:pt idx="90">
                  <c:v>50.235000000000035</c:v>
                </c:pt>
                <c:pt idx="91">
                  <c:v>50.247</c:v>
                </c:pt>
                <c:pt idx="92">
                  <c:v>50.25</c:v>
                </c:pt>
                <c:pt idx="93">
                  <c:v>50.24</c:v>
                </c:pt>
                <c:pt idx="94">
                  <c:v>50.254000000000005</c:v>
                </c:pt>
                <c:pt idx="95">
                  <c:v>50.239000000000011</c:v>
                </c:pt>
                <c:pt idx="96">
                  <c:v>50.302</c:v>
                </c:pt>
                <c:pt idx="97">
                  <c:v>50.32</c:v>
                </c:pt>
                <c:pt idx="98">
                  <c:v>50.350999999999999</c:v>
                </c:pt>
                <c:pt idx="99">
                  <c:v>50.376999999999995</c:v>
                </c:pt>
                <c:pt idx="100">
                  <c:v>50.411999999999999</c:v>
                </c:pt>
                <c:pt idx="101">
                  <c:v>50.449999999999996</c:v>
                </c:pt>
                <c:pt idx="102">
                  <c:v>50.508000000000003</c:v>
                </c:pt>
                <c:pt idx="103">
                  <c:v>50.552</c:v>
                </c:pt>
                <c:pt idx="104">
                  <c:v>50.601000000000006</c:v>
                </c:pt>
                <c:pt idx="105">
                  <c:v>50.661000000000001</c:v>
                </c:pt>
                <c:pt idx="106">
                  <c:v>50.723000000000013</c:v>
                </c:pt>
                <c:pt idx="107">
                  <c:v>50.773000000000003</c:v>
                </c:pt>
                <c:pt idx="108">
                  <c:v>50.835000000000001</c:v>
                </c:pt>
                <c:pt idx="109">
                  <c:v>50.896000000000001</c:v>
                </c:pt>
                <c:pt idx="110">
                  <c:v>50.977000000000004</c:v>
                </c:pt>
                <c:pt idx="111">
                  <c:v>51.050999999999995</c:v>
                </c:pt>
                <c:pt idx="112">
                  <c:v>51.136000000000003</c:v>
                </c:pt>
                <c:pt idx="113">
                  <c:v>51.214000000000006</c:v>
                </c:pt>
                <c:pt idx="114">
                  <c:v>51.318999999999996</c:v>
                </c:pt>
                <c:pt idx="115">
                  <c:v>51.413000000000004</c:v>
                </c:pt>
                <c:pt idx="116">
                  <c:v>51.496000000000002</c:v>
                </c:pt>
                <c:pt idx="117">
                  <c:v>51.592000000000013</c:v>
                </c:pt>
                <c:pt idx="118">
                  <c:v>51.674000000000007</c:v>
                </c:pt>
                <c:pt idx="119">
                  <c:v>51.779000000000003</c:v>
                </c:pt>
                <c:pt idx="120">
                  <c:v>51.857999999999997</c:v>
                </c:pt>
                <c:pt idx="121">
                  <c:v>51.962000000000003</c:v>
                </c:pt>
                <c:pt idx="122">
                  <c:v>52.075000000000003</c:v>
                </c:pt>
                <c:pt idx="123">
                  <c:v>52.184000000000005</c:v>
                </c:pt>
                <c:pt idx="124">
                  <c:v>52.296000000000042</c:v>
                </c:pt>
                <c:pt idx="125">
                  <c:v>52.417999999999999</c:v>
                </c:pt>
                <c:pt idx="126">
                  <c:v>52.531000000000006</c:v>
                </c:pt>
                <c:pt idx="127">
                  <c:v>52.652000000000001</c:v>
                </c:pt>
                <c:pt idx="128">
                  <c:v>52.779000000000003</c:v>
                </c:pt>
                <c:pt idx="129">
                  <c:v>52.906000000000006</c:v>
                </c:pt>
                <c:pt idx="130">
                  <c:v>53.016999999999996</c:v>
                </c:pt>
                <c:pt idx="131">
                  <c:v>53.14</c:v>
                </c:pt>
                <c:pt idx="132">
                  <c:v>53.316999999999993</c:v>
                </c:pt>
                <c:pt idx="133">
                  <c:v>53.406000000000006</c:v>
                </c:pt>
                <c:pt idx="134">
                  <c:v>53.550999999999995</c:v>
                </c:pt>
                <c:pt idx="135">
                  <c:v>53.743000000000002</c:v>
                </c:pt>
                <c:pt idx="136">
                  <c:v>53.836000000000006</c:v>
                </c:pt>
                <c:pt idx="137">
                  <c:v>54.023000000000003</c:v>
                </c:pt>
                <c:pt idx="138">
                  <c:v>54.113</c:v>
                </c:pt>
                <c:pt idx="139">
                  <c:v>54.315999999999995</c:v>
                </c:pt>
                <c:pt idx="140">
                  <c:v>54.408000000000001</c:v>
                </c:pt>
                <c:pt idx="141">
                  <c:v>54.609000000000002</c:v>
                </c:pt>
                <c:pt idx="142">
                  <c:v>54.746000000000002</c:v>
                </c:pt>
                <c:pt idx="143">
                  <c:v>54.891000000000005</c:v>
                </c:pt>
                <c:pt idx="144">
                  <c:v>55.04</c:v>
                </c:pt>
                <c:pt idx="145">
                  <c:v>55.195000000000036</c:v>
                </c:pt>
                <c:pt idx="146">
                  <c:v>55.340999999999994</c:v>
                </c:pt>
                <c:pt idx="147">
                  <c:v>55.484999999999999</c:v>
                </c:pt>
                <c:pt idx="148">
                  <c:v>55.629000000000012</c:v>
                </c:pt>
                <c:pt idx="149">
                  <c:v>55.775000000000013</c:v>
                </c:pt>
                <c:pt idx="150">
                  <c:v>55.922000000000011</c:v>
                </c:pt>
                <c:pt idx="151">
                  <c:v>56.07</c:v>
                </c:pt>
                <c:pt idx="152">
                  <c:v>56.218000000000011</c:v>
                </c:pt>
                <c:pt idx="153">
                  <c:v>56.356999999999999</c:v>
                </c:pt>
                <c:pt idx="154">
                  <c:v>56.505000000000003</c:v>
                </c:pt>
                <c:pt idx="155">
                  <c:v>56.648000000000003</c:v>
                </c:pt>
                <c:pt idx="156">
                  <c:v>56.888999999999996</c:v>
                </c:pt>
                <c:pt idx="157">
                  <c:v>56.984999999999999</c:v>
                </c:pt>
                <c:pt idx="158">
                  <c:v>57.102000000000011</c:v>
                </c:pt>
                <c:pt idx="159">
                  <c:v>57.236000000000011</c:v>
                </c:pt>
                <c:pt idx="160">
                  <c:v>57.379000000000005</c:v>
                </c:pt>
                <c:pt idx="161">
                  <c:v>57.543000000000006</c:v>
                </c:pt>
                <c:pt idx="162">
                  <c:v>57.684000000000005</c:v>
                </c:pt>
                <c:pt idx="163">
                  <c:v>57.830999999999996</c:v>
                </c:pt>
                <c:pt idx="164">
                  <c:v>57.973000000000006</c:v>
                </c:pt>
                <c:pt idx="165">
                  <c:v>58.116</c:v>
                </c:pt>
                <c:pt idx="166">
                  <c:v>58.260000000000012</c:v>
                </c:pt>
                <c:pt idx="167">
                  <c:v>58.4</c:v>
                </c:pt>
                <c:pt idx="168">
                  <c:v>58.538000000000011</c:v>
                </c:pt>
                <c:pt idx="169">
                  <c:v>58.664000000000001</c:v>
                </c:pt>
                <c:pt idx="170">
                  <c:v>58.794000000000011</c:v>
                </c:pt>
                <c:pt idx="171">
                  <c:v>58.919000000000004</c:v>
                </c:pt>
                <c:pt idx="172">
                  <c:v>59.032000000000011</c:v>
                </c:pt>
                <c:pt idx="173">
                  <c:v>59.157000000000004</c:v>
                </c:pt>
                <c:pt idx="174">
                  <c:v>59.281000000000006</c:v>
                </c:pt>
                <c:pt idx="175">
                  <c:v>59.403000000000006</c:v>
                </c:pt>
                <c:pt idx="176">
                  <c:v>59.510999999999996</c:v>
                </c:pt>
                <c:pt idx="177">
                  <c:v>59.622000000000035</c:v>
                </c:pt>
                <c:pt idx="178">
                  <c:v>59.754000000000005</c:v>
                </c:pt>
                <c:pt idx="179">
                  <c:v>59.863</c:v>
                </c:pt>
                <c:pt idx="180">
                  <c:v>59.986999999999995</c:v>
                </c:pt>
                <c:pt idx="181">
                  <c:v>60.108000000000011</c:v>
                </c:pt>
                <c:pt idx="182">
                  <c:v>60.232000000000035</c:v>
                </c:pt>
                <c:pt idx="183">
                  <c:v>60.338000000000001</c:v>
                </c:pt>
                <c:pt idx="184">
                  <c:v>60.428000000000011</c:v>
                </c:pt>
                <c:pt idx="185">
                  <c:v>60.527000000000001</c:v>
                </c:pt>
                <c:pt idx="186">
                  <c:v>60.634</c:v>
                </c:pt>
                <c:pt idx="187">
                  <c:v>60.720000000000013</c:v>
                </c:pt>
                <c:pt idx="188">
                  <c:v>60.826000000000001</c:v>
                </c:pt>
                <c:pt idx="189">
                  <c:v>60.91</c:v>
                </c:pt>
                <c:pt idx="190">
                  <c:v>61.010999999999996</c:v>
                </c:pt>
                <c:pt idx="191">
                  <c:v>61.108000000000011</c:v>
                </c:pt>
                <c:pt idx="192">
                  <c:v>61.197000000000003</c:v>
                </c:pt>
                <c:pt idx="193">
                  <c:v>61.281000000000006</c:v>
                </c:pt>
                <c:pt idx="194">
                  <c:v>61.364000000000004</c:v>
                </c:pt>
                <c:pt idx="195">
                  <c:v>61.462000000000003</c:v>
                </c:pt>
                <c:pt idx="196">
                  <c:v>61.558</c:v>
                </c:pt>
                <c:pt idx="197">
                  <c:v>61.624000000000002</c:v>
                </c:pt>
                <c:pt idx="198">
                  <c:v>61.679000000000002</c:v>
                </c:pt>
                <c:pt idx="199">
                  <c:v>61.756</c:v>
                </c:pt>
                <c:pt idx="200">
                  <c:v>61.835000000000001</c:v>
                </c:pt>
                <c:pt idx="201">
                  <c:v>61.903000000000006</c:v>
                </c:pt>
                <c:pt idx="202">
                  <c:v>61.97</c:v>
                </c:pt>
                <c:pt idx="203">
                  <c:v>62.05</c:v>
                </c:pt>
                <c:pt idx="204">
                  <c:v>62.106000000000002</c:v>
                </c:pt>
                <c:pt idx="205">
                  <c:v>62.166000000000011</c:v>
                </c:pt>
                <c:pt idx="206">
                  <c:v>62.241</c:v>
                </c:pt>
                <c:pt idx="207">
                  <c:v>62.308</c:v>
                </c:pt>
                <c:pt idx="208">
                  <c:v>62.380999999999993</c:v>
                </c:pt>
                <c:pt idx="209">
                  <c:v>62.426000000000002</c:v>
                </c:pt>
                <c:pt idx="210">
                  <c:v>62.474000000000004</c:v>
                </c:pt>
                <c:pt idx="211">
                  <c:v>62.527000000000001</c:v>
                </c:pt>
                <c:pt idx="212">
                  <c:v>62.571000000000005</c:v>
                </c:pt>
                <c:pt idx="213">
                  <c:v>62.601000000000006</c:v>
                </c:pt>
                <c:pt idx="214">
                  <c:v>62.649000000000001</c:v>
                </c:pt>
                <c:pt idx="215">
                  <c:v>62.691000000000003</c:v>
                </c:pt>
                <c:pt idx="216">
                  <c:v>62.729000000000013</c:v>
                </c:pt>
                <c:pt idx="217">
                  <c:v>62.78</c:v>
                </c:pt>
                <c:pt idx="218">
                  <c:v>62.829000000000001</c:v>
                </c:pt>
                <c:pt idx="219">
                  <c:v>62.858999999999995</c:v>
                </c:pt>
                <c:pt idx="220">
                  <c:v>62.880999999999993</c:v>
                </c:pt>
                <c:pt idx="221">
                  <c:v>62.899000000000001</c:v>
                </c:pt>
                <c:pt idx="222">
                  <c:v>62.925000000000011</c:v>
                </c:pt>
                <c:pt idx="223">
                  <c:v>62.962000000000003</c:v>
                </c:pt>
                <c:pt idx="224">
                  <c:v>63.001000000000005</c:v>
                </c:pt>
                <c:pt idx="225">
                  <c:v>63.032000000000011</c:v>
                </c:pt>
                <c:pt idx="226">
                  <c:v>63.042000000000002</c:v>
                </c:pt>
                <c:pt idx="227">
                  <c:v>63.044000000000004</c:v>
                </c:pt>
                <c:pt idx="228">
                  <c:v>63.061</c:v>
                </c:pt>
                <c:pt idx="229">
                  <c:v>63.083999999999996</c:v>
                </c:pt>
                <c:pt idx="230">
                  <c:v>63.098000000000013</c:v>
                </c:pt>
                <c:pt idx="231">
                  <c:v>63.113</c:v>
                </c:pt>
                <c:pt idx="232">
                  <c:v>63.126000000000012</c:v>
                </c:pt>
                <c:pt idx="233">
                  <c:v>63.152000000000001</c:v>
                </c:pt>
                <c:pt idx="234">
                  <c:v>63.147000000000006</c:v>
                </c:pt>
                <c:pt idx="235">
                  <c:v>63.153999999999996</c:v>
                </c:pt>
                <c:pt idx="236">
                  <c:v>63.166000000000011</c:v>
                </c:pt>
                <c:pt idx="237">
                  <c:v>63.165000000000013</c:v>
                </c:pt>
                <c:pt idx="238">
                  <c:v>63.162000000000013</c:v>
                </c:pt>
                <c:pt idx="239">
                  <c:v>63.146000000000001</c:v>
                </c:pt>
                <c:pt idx="240">
                  <c:v>63.126000000000012</c:v>
                </c:pt>
                <c:pt idx="241">
                  <c:v>63.135000000000012</c:v>
                </c:pt>
                <c:pt idx="242">
                  <c:v>63.153999999999996</c:v>
                </c:pt>
                <c:pt idx="243">
                  <c:v>63.149000000000001</c:v>
                </c:pt>
                <c:pt idx="244">
                  <c:v>63.121000000000002</c:v>
                </c:pt>
                <c:pt idx="245">
                  <c:v>63.094000000000001</c:v>
                </c:pt>
                <c:pt idx="246">
                  <c:v>63.092000000000013</c:v>
                </c:pt>
                <c:pt idx="247">
                  <c:v>63.077000000000005</c:v>
                </c:pt>
                <c:pt idx="248">
                  <c:v>63.074000000000005</c:v>
                </c:pt>
                <c:pt idx="249">
                  <c:v>63.053999999999995</c:v>
                </c:pt>
                <c:pt idx="250">
                  <c:v>63.06</c:v>
                </c:pt>
                <c:pt idx="251">
                  <c:v>63.023000000000003</c:v>
                </c:pt>
                <c:pt idx="252">
                  <c:v>63.004000000000005</c:v>
                </c:pt>
                <c:pt idx="253">
                  <c:v>62.99</c:v>
                </c:pt>
                <c:pt idx="254">
                  <c:v>62.986000000000004</c:v>
                </c:pt>
                <c:pt idx="255">
                  <c:v>62.974000000000004</c:v>
                </c:pt>
                <c:pt idx="256">
                  <c:v>62.916000000000004</c:v>
                </c:pt>
                <c:pt idx="257">
                  <c:v>62.892000000000003</c:v>
                </c:pt>
                <c:pt idx="258">
                  <c:v>62.876999999999995</c:v>
                </c:pt>
                <c:pt idx="259">
                  <c:v>62.827000000000005</c:v>
                </c:pt>
                <c:pt idx="260">
                  <c:v>62.813999999999993</c:v>
                </c:pt>
                <c:pt idx="261">
                  <c:v>62.788000000000011</c:v>
                </c:pt>
                <c:pt idx="262">
                  <c:v>62.77</c:v>
                </c:pt>
                <c:pt idx="263">
                  <c:v>62.705000000000013</c:v>
                </c:pt>
                <c:pt idx="264">
                  <c:v>62.706000000000003</c:v>
                </c:pt>
                <c:pt idx="265">
                  <c:v>62.655000000000001</c:v>
                </c:pt>
                <c:pt idx="266">
                  <c:v>62.644000000000005</c:v>
                </c:pt>
                <c:pt idx="267">
                  <c:v>62.629000000000012</c:v>
                </c:pt>
                <c:pt idx="268">
                  <c:v>62.597000000000001</c:v>
                </c:pt>
                <c:pt idx="269">
                  <c:v>62.572000000000003</c:v>
                </c:pt>
                <c:pt idx="270">
                  <c:v>62.528000000000013</c:v>
                </c:pt>
                <c:pt idx="271">
                  <c:v>62.48</c:v>
                </c:pt>
                <c:pt idx="272">
                  <c:v>62.425000000000011</c:v>
                </c:pt>
                <c:pt idx="273">
                  <c:v>62.422000000000011</c:v>
                </c:pt>
                <c:pt idx="274">
                  <c:v>62.380999999999993</c:v>
                </c:pt>
                <c:pt idx="275">
                  <c:v>62.309999999999995</c:v>
                </c:pt>
                <c:pt idx="276">
                  <c:v>62.248000000000012</c:v>
                </c:pt>
                <c:pt idx="277">
                  <c:v>62.202000000000012</c:v>
                </c:pt>
                <c:pt idx="278">
                  <c:v>62.149000000000001</c:v>
                </c:pt>
                <c:pt idx="279">
                  <c:v>62.112000000000002</c:v>
                </c:pt>
                <c:pt idx="280">
                  <c:v>62.093000000000011</c:v>
                </c:pt>
                <c:pt idx="281">
                  <c:v>62.053000000000004</c:v>
                </c:pt>
                <c:pt idx="282">
                  <c:v>61.98</c:v>
                </c:pt>
                <c:pt idx="283">
                  <c:v>61.948</c:v>
                </c:pt>
                <c:pt idx="284">
                  <c:v>61.884999999999998</c:v>
                </c:pt>
                <c:pt idx="285">
                  <c:v>61.840999999999994</c:v>
                </c:pt>
                <c:pt idx="286">
                  <c:v>61.812999999999995</c:v>
                </c:pt>
                <c:pt idx="287">
                  <c:v>61.771000000000001</c:v>
                </c:pt>
                <c:pt idx="288">
                  <c:v>61.727000000000011</c:v>
                </c:pt>
                <c:pt idx="289">
                  <c:v>61.699000000000012</c:v>
                </c:pt>
                <c:pt idx="290">
                  <c:v>61.699000000000012</c:v>
                </c:pt>
                <c:pt idx="291">
                  <c:v>61.628000000000036</c:v>
                </c:pt>
                <c:pt idx="292">
                  <c:v>61.577000000000005</c:v>
                </c:pt>
                <c:pt idx="293">
                  <c:v>61.528000000000013</c:v>
                </c:pt>
                <c:pt idx="294">
                  <c:v>61.518000000000001</c:v>
                </c:pt>
                <c:pt idx="295">
                  <c:v>61.488</c:v>
                </c:pt>
                <c:pt idx="296">
                  <c:v>61.431000000000004</c:v>
                </c:pt>
                <c:pt idx="297">
                  <c:v>61.400999999999996</c:v>
                </c:pt>
                <c:pt idx="298">
                  <c:v>61.364000000000004</c:v>
                </c:pt>
                <c:pt idx="299">
                  <c:v>61.328000000000003</c:v>
                </c:pt>
                <c:pt idx="300">
                  <c:v>61.295000000000037</c:v>
                </c:pt>
                <c:pt idx="301">
                  <c:v>61.253</c:v>
                </c:pt>
                <c:pt idx="302">
                  <c:v>61.231000000000002</c:v>
                </c:pt>
                <c:pt idx="303">
                  <c:v>61.209000000000003</c:v>
                </c:pt>
                <c:pt idx="304">
                  <c:v>61.172000000000011</c:v>
                </c:pt>
                <c:pt idx="305">
                  <c:v>61.136000000000003</c:v>
                </c:pt>
                <c:pt idx="306">
                  <c:v>61.11</c:v>
                </c:pt>
                <c:pt idx="307">
                  <c:v>61.082000000000001</c:v>
                </c:pt>
                <c:pt idx="308">
                  <c:v>61.046000000000006</c:v>
                </c:pt>
                <c:pt idx="309">
                  <c:v>61.005000000000003</c:v>
                </c:pt>
                <c:pt idx="310">
                  <c:v>60.955999999999996</c:v>
                </c:pt>
                <c:pt idx="311">
                  <c:v>60.923000000000002</c:v>
                </c:pt>
                <c:pt idx="312">
                  <c:v>60.891000000000005</c:v>
                </c:pt>
                <c:pt idx="313">
                  <c:v>60.869</c:v>
                </c:pt>
                <c:pt idx="314">
                  <c:v>60.841999999999999</c:v>
                </c:pt>
                <c:pt idx="315">
                  <c:v>60.822000000000003</c:v>
                </c:pt>
                <c:pt idx="316">
                  <c:v>60.813999999999993</c:v>
                </c:pt>
                <c:pt idx="317">
                  <c:v>60.783000000000001</c:v>
                </c:pt>
                <c:pt idx="318">
                  <c:v>60.753</c:v>
                </c:pt>
                <c:pt idx="319">
                  <c:v>60.721000000000011</c:v>
                </c:pt>
                <c:pt idx="320">
                  <c:v>60.71</c:v>
                </c:pt>
                <c:pt idx="321">
                  <c:v>60.696000000000012</c:v>
                </c:pt>
                <c:pt idx="322">
                  <c:v>60.67</c:v>
                </c:pt>
                <c:pt idx="323">
                  <c:v>60.666000000000011</c:v>
                </c:pt>
                <c:pt idx="324">
                  <c:v>60.648000000000003</c:v>
                </c:pt>
                <c:pt idx="325">
                  <c:v>60.624000000000002</c:v>
                </c:pt>
                <c:pt idx="326">
                  <c:v>60.605000000000011</c:v>
                </c:pt>
                <c:pt idx="327">
                  <c:v>60.595000000000013</c:v>
                </c:pt>
                <c:pt idx="328">
                  <c:v>60.577000000000005</c:v>
                </c:pt>
                <c:pt idx="329">
                  <c:v>60.559000000000005</c:v>
                </c:pt>
                <c:pt idx="330">
                  <c:v>60.546000000000006</c:v>
                </c:pt>
                <c:pt idx="331">
                  <c:v>60.536000000000001</c:v>
                </c:pt>
                <c:pt idx="332">
                  <c:v>60.529000000000003</c:v>
                </c:pt>
                <c:pt idx="333">
                  <c:v>60.521000000000001</c:v>
                </c:pt>
                <c:pt idx="334">
                  <c:v>60.521000000000001</c:v>
                </c:pt>
                <c:pt idx="335">
                  <c:v>60.521000000000001</c:v>
                </c:pt>
                <c:pt idx="336">
                  <c:v>60.506</c:v>
                </c:pt>
                <c:pt idx="337">
                  <c:v>60.484999999999999</c:v>
                </c:pt>
                <c:pt idx="338">
                  <c:v>60.463000000000001</c:v>
                </c:pt>
                <c:pt idx="339">
                  <c:v>60.446000000000005</c:v>
                </c:pt>
                <c:pt idx="340">
                  <c:v>60.434000000000005</c:v>
                </c:pt>
                <c:pt idx="341">
                  <c:v>60.421000000000006</c:v>
                </c:pt>
                <c:pt idx="342">
                  <c:v>60.417999999999999</c:v>
                </c:pt>
                <c:pt idx="343">
                  <c:v>60.41</c:v>
                </c:pt>
                <c:pt idx="344">
                  <c:v>60.409000000000006</c:v>
                </c:pt>
                <c:pt idx="345">
                  <c:v>60.411999999999999</c:v>
                </c:pt>
                <c:pt idx="346">
                  <c:v>60.403000000000006</c:v>
                </c:pt>
                <c:pt idx="347">
                  <c:v>60.408000000000001</c:v>
                </c:pt>
                <c:pt idx="348">
                  <c:v>60.407000000000004</c:v>
                </c:pt>
                <c:pt idx="349">
                  <c:v>60.410999999999994</c:v>
                </c:pt>
                <c:pt idx="350">
                  <c:v>60.42</c:v>
                </c:pt>
                <c:pt idx="351">
                  <c:v>60.417999999999999</c:v>
                </c:pt>
                <c:pt idx="352">
                  <c:v>60.395000000000003</c:v>
                </c:pt>
                <c:pt idx="353">
                  <c:v>60.380999999999993</c:v>
                </c:pt>
                <c:pt idx="354">
                  <c:v>60.385999999999996</c:v>
                </c:pt>
                <c:pt idx="355">
                  <c:v>60.373999999999995</c:v>
                </c:pt>
                <c:pt idx="356">
                  <c:v>60.370999999999995</c:v>
                </c:pt>
                <c:pt idx="357">
                  <c:v>60.395000000000003</c:v>
                </c:pt>
                <c:pt idx="358">
                  <c:v>60.395000000000003</c:v>
                </c:pt>
                <c:pt idx="359">
                  <c:v>60.398000000000003</c:v>
                </c:pt>
                <c:pt idx="360">
                  <c:v>60.39</c:v>
                </c:pt>
                <c:pt idx="361">
                  <c:v>60.394000000000005</c:v>
                </c:pt>
                <c:pt idx="362">
                  <c:v>60.416999999999994</c:v>
                </c:pt>
                <c:pt idx="363">
                  <c:v>60.432000000000002</c:v>
                </c:pt>
                <c:pt idx="364">
                  <c:v>60.446999999999996</c:v>
                </c:pt>
                <c:pt idx="365">
                  <c:v>60.428000000000011</c:v>
                </c:pt>
                <c:pt idx="366">
                  <c:v>60.419000000000004</c:v>
                </c:pt>
                <c:pt idx="367">
                  <c:v>60.434000000000005</c:v>
                </c:pt>
                <c:pt idx="368">
                  <c:v>60.446999999999996</c:v>
                </c:pt>
                <c:pt idx="369">
                  <c:v>60.453999999999994</c:v>
                </c:pt>
                <c:pt idx="370">
                  <c:v>60.463000000000001</c:v>
                </c:pt>
                <c:pt idx="371">
                  <c:v>60.47</c:v>
                </c:pt>
                <c:pt idx="372">
                  <c:v>60.483999999999995</c:v>
                </c:pt>
                <c:pt idx="373">
                  <c:v>60.469000000000001</c:v>
                </c:pt>
                <c:pt idx="374">
                  <c:v>60.469000000000001</c:v>
                </c:pt>
                <c:pt idx="375">
                  <c:v>60.480999999999995</c:v>
                </c:pt>
                <c:pt idx="376">
                  <c:v>60.503</c:v>
                </c:pt>
                <c:pt idx="377">
                  <c:v>60.521000000000001</c:v>
                </c:pt>
                <c:pt idx="378">
                  <c:v>60.543000000000006</c:v>
                </c:pt>
                <c:pt idx="379">
                  <c:v>60.553999999999995</c:v>
                </c:pt>
                <c:pt idx="380">
                  <c:v>60.562000000000012</c:v>
                </c:pt>
                <c:pt idx="381">
                  <c:v>60.576000000000001</c:v>
                </c:pt>
                <c:pt idx="382">
                  <c:v>60.572000000000003</c:v>
                </c:pt>
                <c:pt idx="383">
                  <c:v>60.569000000000003</c:v>
                </c:pt>
                <c:pt idx="384">
                  <c:v>60.589000000000006</c:v>
                </c:pt>
                <c:pt idx="385">
                  <c:v>60.596000000000011</c:v>
                </c:pt>
                <c:pt idx="386">
                  <c:v>60.611000000000004</c:v>
                </c:pt>
                <c:pt idx="387">
                  <c:v>60.645000000000003</c:v>
                </c:pt>
                <c:pt idx="388">
                  <c:v>60.662000000000013</c:v>
                </c:pt>
                <c:pt idx="389">
                  <c:v>60.696000000000012</c:v>
                </c:pt>
                <c:pt idx="390">
                  <c:v>60.697000000000003</c:v>
                </c:pt>
                <c:pt idx="391">
                  <c:v>60.689</c:v>
                </c:pt>
                <c:pt idx="392">
                  <c:v>60.722000000000037</c:v>
                </c:pt>
                <c:pt idx="393">
                  <c:v>60.730000000000011</c:v>
                </c:pt>
                <c:pt idx="394">
                  <c:v>60.759</c:v>
                </c:pt>
                <c:pt idx="395">
                  <c:v>60.765000000000036</c:v>
                </c:pt>
                <c:pt idx="396">
                  <c:v>60.779000000000003</c:v>
                </c:pt>
                <c:pt idx="397">
                  <c:v>60.791000000000011</c:v>
                </c:pt>
                <c:pt idx="398">
                  <c:v>60.792000000000037</c:v>
                </c:pt>
                <c:pt idx="399">
                  <c:v>60.806000000000004</c:v>
                </c:pt>
                <c:pt idx="400">
                  <c:v>60.818999999999996</c:v>
                </c:pt>
                <c:pt idx="401">
                  <c:v>60.833000000000006</c:v>
                </c:pt>
                <c:pt idx="402">
                  <c:v>60.853999999999999</c:v>
                </c:pt>
                <c:pt idx="403">
                  <c:v>60.868000000000002</c:v>
                </c:pt>
                <c:pt idx="404">
                  <c:v>60.883999999999993</c:v>
                </c:pt>
                <c:pt idx="405">
                  <c:v>60.900999999999996</c:v>
                </c:pt>
                <c:pt idx="406">
                  <c:v>60.91</c:v>
                </c:pt>
                <c:pt idx="407">
                  <c:v>60.928000000000011</c:v>
                </c:pt>
                <c:pt idx="408">
                  <c:v>60.939</c:v>
                </c:pt>
                <c:pt idx="409">
                  <c:v>60.971000000000004</c:v>
                </c:pt>
                <c:pt idx="410">
                  <c:v>60.996000000000002</c:v>
                </c:pt>
                <c:pt idx="411">
                  <c:v>60.986999999999995</c:v>
                </c:pt>
                <c:pt idx="412">
                  <c:v>60.993000000000002</c:v>
                </c:pt>
                <c:pt idx="413">
                  <c:v>60.99</c:v>
                </c:pt>
                <c:pt idx="414">
                  <c:v>61.015000000000001</c:v>
                </c:pt>
                <c:pt idx="415">
                  <c:v>61.004000000000005</c:v>
                </c:pt>
                <c:pt idx="416">
                  <c:v>61.022000000000013</c:v>
                </c:pt>
                <c:pt idx="417">
                  <c:v>61.037000000000006</c:v>
                </c:pt>
                <c:pt idx="418">
                  <c:v>61.041000000000004</c:v>
                </c:pt>
                <c:pt idx="419">
                  <c:v>61.056999999999995</c:v>
                </c:pt>
                <c:pt idx="420">
                  <c:v>61.07</c:v>
                </c:pt>
                <c:pt idx="421">
                  <c:v>61.08</c:v>
                </c:pt>
                <c:pt idx="422">
                  <c:v>61.091000000000001</c:v>
                </c:pt>
                <c:pt idx="423">
                  <c:v>61.116</c:v>
                </c:pt>
                <c:pt idx="424">
                  <c:v>61.136000000000003</c:v>
                </c:pt>
                <c:pt idx="425">
                  <c:v>61.138000000000012</c:v>
                </c:pt>
                <c:pt idx="426">
                  <c:v>61.159000000000006</c:v>
                </c:pt>
                <c:pt idx="427">
                  <c:v>61.18</c:v>
                </c:pt>
                <c:pt idx="428">
                  <c:v>61.196000000000012</c:v>
                </c:pt>
                <c:pt idx="429">
                  <c:v>61.189</c:v>
                </c:pt>
                <c:pt idx="430">
                  <c:v>61.199000000000012</c:v>
                </c:pt>
                <c:pt idx="431">
                  <c:v>61.212000000000003</c:v>
                </c:pt>
                <c:pt idx="432">
                  <c:v>61.241</c:v>
                </c:pt>
                <c:pt idx="433">
                  <c:v>61.264000000000003</c:v>
                </c:pt>
                <c:pt idx="434">
                  <c:v>61.263000000000012</c:v>
                </c:pt>
                <c:pt idx="435">
                  <c:v>61.273000000000003</c:v>
                </c:pt>
                <c:pt idx="436">
                  <c:v>61.295000000000037</c:v>
                </c:pt>
                <c:pt idx="437">
                  <c:v>61.309999999999995</c:v>
                </c:pt>
                <c:pt idx="438">
                  <c:v>61.314999999999998</c:v>
                </c:pt>
                <c:pt idx="439">
                  <c:v>61.351999999999997</c:v>
                </c:pt>
                <c:pt idx="440">
                  <c:v>61.339000000000006</c:v>
                </c:pt>
                <c:pt idx="441">
                  <c:v>61.350999999999999</c:v>
                </c:pt>
                <c:pt idx="442">
                  <c:v>61.346000000000004</c:v>
                </c:pt>
                <c:pt idx="443">
                  <c:v>61.367000000000004</c:v>
                </c:pt>
                <c:pt idx="444">
                  <c:v>61.378</c:v>
                </c:pt>
                <c:pt idx="445">
                  <c:v>61.37</c:v>
                </c:pt>
                <c:pt idx="446">
                  <c:v>61.373999999999995</c:v>
                </c:pt>
                <c:pt idx="447">
                  <c:v>61.379999999999995</c:v>
                </c:pt>
                <c:pt idx="448">
                  <c:v>61.384999999999998</c:v>
                </c:pt>
                <c:pt idx="449">
                  <c:v>61.402000000000001</c:v>
                </c:pt>
                <c:pt idx="450">
                  <c:v>61.41</c:v>
                </c:pt>
                <c:pt idx="451">
                  <c:v>61.426000000000002</c:v>
                </c:pt>
                <c:pt idx="452">
                  <c:v>61.433</c:v>
                </c:pt>
                <c:pt idx="453">
                  <c:v>61.439</c:v>
                </c:pt>
                <c:pt idx="454">
                  <c:v>61.443999999999996</c:v>
                </c:pt>
                <c:pt idx="455">
                  <c:v>61.462000000000003</c:v>
                </c:pt>
                <c:pt idx="456">
                  <c:v>61.469000000000001</c:v>
                </c:pt>
                <c:pt idx="457">
                  <c:v>61.467000000000006</c:v>
                </c:pt>
                <c:pt idx="458">
                  <c:v>61.476000000000006</c:v>
                </c:pt>
                <c:pt idx="459">
                  <c:v>61.479000000000006</c:v>
                </c:pt>
                <c:pt idx="460">
                  <c:v>61.489000000000004</c:v>
                </c:pt>
                <c:pt idx="461">
                  <c:v>61.491</c:v>
                </c:pt>
                <c:pt idx="462">
                  <c:v>61.504000000000005</c:v>
                </c:pt>
                <c:pt idx="463">
                  <c:v>61.499000000000002</c:v>
                </c:pt>
                <c:pt idx="464">
                  <c:v>61.5</c:v>
                </c:pt>
                <c:pt idx="465">
                  <c:v>61.492000000000012</c:v>
                </c:pt>
                <c:pt idx="466">
                  <c:v>61.507000000000005</c:v>
                </c:pt>
                <c:pt idx="467">
                  <c:v>61.486000000000004</c:v>
                </c:pt>
                <c:pt idx="468">
                  <c:v>61.506</c:v>
                </c:pt>
                <c:pt idx="469">
                  <c:v>61.505000000000003</c:v>
                </c:pt>
                <c:pt idx="470">
                  <c:v>61.501000000000005</c:v>
                </c:pt>
                <c:pt idx="471">
                  <c:v>61.495000000000012</c:v>
                </c:pt>
                <c:pt idx="472">
                  <c:v>61.501000000000005</c:v>
                </c:pt>
                <c:pt idx="473">
                  <c:v>61.49</c:v>
                </c:pt>
                <c:pt idx="474">
                  <c:v>61.486999999999995</c:v>
                </c:pt>
                <c:pt idx="475">
                  <c:v>61.502000000000002</c:v>
                </c:pt>
                <c:pt idx="476">
                  <c:v>61.483000000000004</c:v>
                </c:pt>
                <c:pt idx="477">
                  <c:v>61.489000000000004</c:v>
                </c:pt>
                <c:pt idx="478">
                  <c:v>61.499000000000002</c:v>
                </c:pt>
                <c:pt idx="479">
                  <c:v>61.486000000000004</c:v>
                </c:pt>
                <c:pt idx="480">
                  <c:v>61.488</c:v>
                </c:pt>
                <c:pt idx="481">
                  <c:v>61.498000000000012</c:v>
                </c:pt>
                <c:pt idx="482">
                  <c:v>61.488</c:v>
                </c:pt>
                <c:pt idx="483">
                  <c:v>61.483000000000004</c:v>
                </c:pt>
                <c:pt idx="484">
                  <c:v>61.477000000000004</c:v>
                </c:pt>
                <c:pt idx="485">
                  <c:v>61.481999999999999</c:v>
                </c:pt>
                <c:pt idx="486">
                  <c:v>61.471000000000004</c:v>
                </c:pt>
                <c:pt idx="487">
                  <c:v>61.479000000000006</c:v>
                </c:pt>
                <c:pt idx="488">
                  <c:v>61.481999999999999</c:v>
                </c:pt>
                <c:pt idx="489">
                  <c:v>61.489000000000004</c:v>
                </c:pt>
                <c:pt idx="490">
                  <c:v>61.498000000000012</c:v>
                </c:pt>
                <c:pt idx="491">
                  <c:v>61.488</c:v>
                </c:pt>
                <c:pt idx="492">
                  <c:v>61.475000000000001</c:v>
                </c:pt>
                <c:pt idx="493">
                  <c:v>61.475000000000001</c:v>
                </c:pt>
                <c:pt idx="494">
                  <c:v>61.494</c:v>
                </c:pt>
                <c:pt idx="495">
                  <c:v>61.478000000000002</c:v>
                </c:pt>
                <c:pt idx="496">
                  <c:v>61.471000000000004</c:v>
                </c:pt>
                <c:pt idx="497">
                  <c:v>61.468000000000011</c:v>
                </c:pt>
                <c:pt idx="498">
                  <c:v>61.476000000000006</c:v>
                </c:pt>
                <c:pt idx="499">
                  <c:v>61.464000000000006</c:v>
                </c:pt>
                <c:pt idx="500">
                  <c:v>61.455999999999996</c:v>
                </c:pt>
                <c:pt idx="501">
                  <c:v>61.449000000000005</c:v>
                </c:pt>
                <c:pt idx="502">
                  <c:v>61.455999999999996</c:v>
                </c:pt>
                <c:pt idx="503">
                  <c:v>61.452999999999996</c:v>
                </c:pt>
                <c:pt idx="504">
                  <c:v>61.468000000000011</c:v>
                </c:pt>
                <c:pt idx="505">
                  <c:v>61.465000000000003</c:v>
                </c:pt>
                <c:pt idx="506">
                  <c:v>61.438000000000002</c:v>
                </c:pt>
                <c:pt idx="507">
                  <c:v>61.429000000000002</c:v>
                </c:pt>
                <c:pt idx="508">
                  <c:v>61.439</c:v>
                </c:pt>
                <c:pt idx="509">
                  <c:v>61.446000000000005</c:v>
                </c:pt>
                <c:pt idx="510">
                  <c:v>61.438000000000002</c:v>
                </c:pt>
                <c:pt idx="511">
                  <c:v>61.411999999999999</c:v>
                </c:pt>
                <c:pt idx="512">
                  <c:v>61.41</c:v>
                </c:pt>
                <c:pt idx="513">
                  <c:v>61.42</c:v>
                </c:pt>
                <c:pt idx="514">
                  <c:v>61.407000000000004</c:v>
                </c:pt>
                <c:pt idx="515">
                  <c:v>61.396000000000001</c:v>
                </c:pt>
                <c:pt idx="516">
                  <c:v>61.394000000000005</c:v>
                </c:pt>
                <c:pt idx="517">
                  <c:v>61.394000000000005</c:v>
                </c:pt>
                <c:pt idx="518">
                  <c:v>61.385999999999996</c:v>
                </c:pt>
                <c:pt idx="519">
                  <c:v>61.386999999999993</c:v>
                </c:pt>
                <c:pt idx="520">
                  <c:v>61.384999999999998</c:v>
                </c:pt>
                <c:pt idx="521">
                  <c:v>61.41</c:v>
                </c:pt>
                <c:pt idx="522">
                  <c:v>61.392000000000003</c:v>
                </c:pt>
                <c:pt idx="523">
                  <c:v>61.370999999999995</c:v>
                </c:pt>
                <c:pt idx="524">
                  <c:v>61.367000000000004</c:v>
                </c:pt>
                <c:pt idx="525">
                  <c:v>61.376000000000005</c:v>
                </c:pt>
                <c:pt idx="526">
                  <c:v>61.376000000000005</c:v>
                </c:pt>
                <c:pt idx="527">
                  <c:v>61.349999999999994</c:v>
                </c:pt>
                <c:pt idx="528">
                  <c:v>61.362000000000002</c:v>
                </c:pt>
                <c:pt idx="529">
                  <c:v>61.366</c:v>
                </c:pt>
                <c:pt idx="530">
                  <c:v>61.370999999999995</c:v>
                </c:pt>
                <c:pt idx="531">
                  <c:v>61.373000000000005</c:v>
                </c:pt>
                <c:pt idx="532">
                  <c:v>61.357999999999997</c:v>
                </c:pt>
                <c:pt idx="533">
                  <c:v>61.340999999999994</c:v>
                </c:pt>
                <c:pt idx="534">
                  <c:v>61.329000000000001</c:v>
                </c:pt>
                <c:pt idx="535">
                  <c:v>61.325000000000003</c:v>
                </c:pt>
                <c:pt idx="536">
                  <c:v>61.329000000000001</c:v>
                </c:pt>
                <c:pt idx="537">
                  <c:v>61.343999999999994</c:v>
                </c:pt>
                <c:pt idx="538">
                  <c:v>61.355999999999995</c:v>
                </c:pt>
                <c:pt idx="539">
                  <c:v>61.356999999999999</c:v>
                </c:pt>
                <c:pt idx="540">
                  <c:v>61.354999999999997</c:v>
                </c:pt>
                <c:pt idx="541">
                  <c:v>61.353999999999999</c:v>
                </c:pt>
                <c:pt idx="542">
                  <c:v>61.354999999999997</c:v>
                </c:pt>
                <c:pt idx="543">
                  <c:v>61.350999999999999</c:v>
                </c:pt>
                <c:pt idx="544">
                  <c:v>61.316999999999993</c:v>
                </c:pt>
                <c:pt idx="545">
                  <c:v>61.311999999999998</c:v>
                </c:pt>
                <c:pt idx="546">
                  <c:v>61.302</c:v>
                </c:pt>
                <c:pt idx="547">
                  <c:v>61.308</c:v>
                </c:pt>
                <c:pt idx="548">
                  <c:v>61.308</c:v>
                </c:pt>
                <c:pt idx="549">
                  <c:v>61.322000000000003</c:v>
                </c:pt>
                <c:pt idx="550">
                  <c:v>61.326000000000001</c:v>
                </c:pt>
                <c:pt idx="551">
                  <c:v>61.317999999999998</c:v>
                </c:pt>
                <c:pt idx="552">
                  <c:v>61.306999999999995</c:v>
                </c:pt>
                <c:pt idx="553">
                  <c:v>61.322000000000003</c:v>
                </c:pt>
                <c:pt idx="554">
                  <c:v>61.330999999999996</c:v>
                </c:pt>
                <c:pt idx="555">
                  <c:v>61.33</c:v>
                </c:pt>
                <c:pt idx="556">
                  <c:v>61.295000000000037</c:v>
                </c:pt>
                <c:pt idx="557">
                  <c:v>61.302</c:v>
                </c:pt>
                <c:pt idx="558">
                  <c:v>61.308</c:v>
                </c:pt>
                <c:pt idx="559">
                  <c:v>61.313999999999993</c:v>
                </c:pt>
                <c:pt idx="560">
                  <c:v>61.306999999999995</c:v>
                </c:pt>
                <c:pt idx="561">
                  <c:v>61.299000000000042</c:v>
                </c:pt>
                <c:pt idx="562">
                  <c:v>61.306999999999995</c:v>
                </c:pt>
                <c:pt idx="563">
                  <c:v>61.303999999999995</c:v>
                </c:pt>
                <c:pt idx="564">
                  <c:v>61.306000000000004</c:v>
                </c:pt>
                <c:pt idx="565">
                  <c:v>61.305</c:v>
                </c:pt>
                <c:pt idx="566">
                  <c:v>61.303999999999995</c:v>
                </c:pt>
                <c:pt idx="567">
                  <c:v>61.305</c:v>
                </c:pt>
                <c:pt idx="568">
                  <c:v>61.309999999999995</c:v>
                </c:pt>
                <c:pt idx="569">
                  <c:v>61.321000000000005</c:v>
                </c:pt>
                <c:pt idx="570">
                  <c:v>61.322000000000003</c:v>
                </c:pt>
                <c:pt idx="571">
                  <c:v>61.313999999999993</c:v>
                </c:pt>
                <c:pt idx="572">
                  <c:v>61.322000000000003</c:v>
                </c:pt>
                <c:pt idx="573">
                  <c:v>61.313999999999993</c:v>
                </c:pt>
                <c:pt idx="574">
                  <c:v>61.315999999999995</c:v>
                </c:pt>
                <c:pt idx="575">
                  <c:v>61.3</c:v>
                </c:pt>
                <c:pt idx="576">
                  <c:v>61.298000000000037</c:v>
                </c:pt>
                <c:pt idx="577">
                  <c:v>61.298000000000037</c:v>
                </c:pt>
                <c:pt idx="578">
                  <c:v>61.302</c:v>
                </c:pt>
                <c:pt idx="579">
                  <c:v>61.305</c:v>
                </c:pt>
                <c:pt idx="580">
                  <c:v>61.299000000000042</c:v>
                </c:pt>
                <c:pt idx="581">
                  <c:v>61.305</c:v>
                </c:pt>
                <c:pt idx="582">
                  <c:v>61.310999999999993</c:v>
                </c:pt>
                <c:pt idx="583">
                  <c:v>61.302</c:v>
                </c:pt>
                <c:pt idx="584">
                  <c:v>61.309999999999995</c:v>
                </c:pt>
                <c:pt idx="585">
                  <c:v>61.314999999999998</c:v>
                </c:pt>
                <c:pt idx="586">
                  <c:v>61.316999999999993</c:v>
                </c:pt>
                <c:pt idx="587">
                  <c:v>61.309999999999995</c:v>
                </c:pt>
                <c:pt idx="588">
                  <c:v>61.306000000000004</c:v>
                </c:pt>
                <c:pt idx="589">
                  <c:v>61.314999999999998</c:v>
                </c:pt>
                <c:pt idx="590">
                  <c:v>61.325000000000003</c:v>
                </c:pt>
                <c:pt idx="591">
                  <c:v>61.318999999999996</c:v>
                </c:pt>
                <c:pt idx="592">
                  <c:v>61.321000000000005</c:v>
                </c:pt>
                <c:pt idx="593">
                  <c:v>61.314999999999998</c:v>
                </c:pt>
                <c:pt idx="594">
                  <c:v>61.317999999999998</c:v>
                </c:pt>
                <c:pt idx="595">
                  <c:v>61.338000000000001</c:v>
                </c:pt>
                <c:pt idx="596">
                  <c:v>61.317999999999998</c:v>
                </c:pt>
                <c:pt idx="597">
                  <c:v>61.333999999999996</c:v>
                </c:pt>
                <c:pt idx="598">
                  <c:v>61.336000000000006</c:v>
                </c:pt>
                <c:pt idx="599">
                  <c:v>61.356999999999999</c:v>
                </c:pt>
                <c:pt idx="600">
                  <c:v>61.361000000000004</c:v>
                </c:pt>
                <c:pt idx="601">
                  <c:v>61.356999999999999</c:v>
                </c:pt>
                <c:pt idx="602">
                  <c:v>61.361000000000004</c:v>
                </c:pt>
                <c:pt idx="603">
                  <c:v>61.349000000000004</c:v>
                </c:pt>
                <c:pt idx="604">
                  <c:v>61.349000000000004</c:v>
                </c:pt>
                <c:pt idx="605">
                  <c:v>61.365000000000002</c:v>
                </c:pt>
                <c:pt idx="606">
                  <c:v>61.352999999999994</c:v>
                </c:pt>
                <c:pt idx="607">
                  <c:v>61.356999999999999</c:v>
                </c:pt>
                <c:pt idx="608">
                  <c:v>61.346000000000004</c:v>
                </c:pt>
                <c:pt idx="609">
                  <c:v>61.364000000000004</c:v>
                </c:pt>
                <c:pt idx="610">
                  <c:v>61.358999999999995</c:v>
                </c:pt>
                <c:pt idx="611">
                  <c:v>61.362000000000002</c:v>
                </c:pt>
                <c:pt idx="612">
                  <c:v>61.356999999999999</c:v>
                </c:pt>
                <c:pt idx="613">
                  <c:v>61.363</c:v>
                </c:pt>
                <c:pt idx="614">
                  <c:v>61.36</c:v>
                </c:pt>
                <c:pt idx="615">
                  <c:v>61.363</c:v>
                </c:pt>
                <c:pt idx="616">
                  <c:v>61.369</c:v>
                </c:pt>
                <c:pt idx="617">
                  <c:v>61.365000000000002</c:v>
                </c:pt>
                <c:pt idx="618">
                  <c:v>61.365000000000002</c:v>
                </c:pt>
                <c:pt idx="619">
                  <c:v>61.36</c:v>
                </c:pt>
                <c:pt idx="620">
                  <c:v>61.349999999999994</c:v>
                </c:pt>
                <c:pt idx="621">
                  <c:v>61.346000000000004</c:v>
                </c:pt>
                <c:pt idx="622">
                  <c:v>61.325000000000003</c:v>
                </c:pt>
                <c:pt idx="623">
                  <c:v>61.321000000000005</c:v>
                </c:pt>
                <c:pt idx="624">
                  <c:v>61.326000000000001</c:v>
                </c:pt>
                <c:pt idx="625">
                  <c:v>61.323</c:v>
                </c:pt>
                <c:pt idx="626">
                  <c:v>61.328000000000003</c:v>
                </c:pt>
                <c:pt idx="627">
                  <c:v>61.33</c:v>
                </c:pt>
                <c:pt idx="628">
                  <c:v>61.321000000000005</c:v>
                </c:pt>
                <c:pt idx="629">
                  <c:v>61.308</c:v>
                </c:pt>
                <c:pt idx="630">
                  <c:v>61.309999999999995</c:v>
                </c:pt>
                <c:pt idx="631">
                  <c:v>61.312999999999995</c:v>
                </c:pt>
                <c:pt idx="632">
                  <c:v>61.308</c:v>
                </c:pt>
                <c:pt idx="633">
                  <c:v>61.277000000000001</c:v>
                </c:pt>
                <c:pt idx="634">
                  <c:v>61.306000000000004</c:v>
                </c:pt>
                <c:pt idx="635">
                  <c:v>61.328000000000003</c:v>
                </c:pt>
                <c:pt idx="636">
                  <c:v>61.332000000000001</c:v>
                </c:pt>
                <c:pt idx="637">
                  <c:v>61.344999999999999</c:v>
                </c:pt>
                <c:pt idx="638">
                  <c:v>61.351999999999997</c:v>
                </c:pt>
                <c:pt idx="639">
                  <c:v>61.361000000000004</c:v>
                </c:pt>
                <c:pt idx="640">
                  <c:v>61.339000000000006</c:v>
                </c:pt>
                <c:pt idx="641">
                  <c:v>61.347999999999999</c:v>
                </c:pt>
                <c:pt idx="642">
                  <c:v>61.346999999999994</c:v>
                </c:pt>
                <c:pt idx="643">
                  <c:v>61.340999999999994</c:v>
                </c:pt>
                <c:pt idx="644">
                  <c:v>61.308</c:v>
                </c:pt>
                <c:pt idx="645">
                  <c:v>61.288000000000011</c:v>
                </c:pt>
                <c:pt idx="646">
                  <c:v>61.277000000000001</c:v>
                </c:pt>
                <c:pt idx="647">
                  <c:v>61.293000000000013</c:v>
                </c:pt>
                <c:pt idx="648">
                  <c:v>61.287000000000006</c:v>
                </c:pt>
                <c:pt idx="649">
                  <c:v>61.296000000000042</c:v>
                </c:pt>
                <c:pt idx="650">
                  <c:v>61.281000000000006</c:v>
                </c:pt>
                <c:pt idx="651">
                  <c:v>61.272000000000013</c:v>
                </c:pt>
                <c:pt idx="652">
                  <c:v>61.273000000000003</c:v>
                </c:pt>
                <c:pt idx="653">
                  <c:v>61.285000000000011</c:v>
                </c:pt>
                <c:pt idx="654">
                  <c:v>61.278000000000013</c:v>
                </c:pt>
                <c:pt idx="655">
                  <c:v>61.282000000000011</c:v>
                </c:pt>
                <c:pt idx="656">
                  <c:v>61.269000000000013</c:v>
                </c:pt>
                <c:pt idx="657">
                  <c:v>61.275000000000013</c:v>
                </c:pt>
                <c:pt idx="658">
                  <c:v>61.281000000000006</c:v>
                </c:pt>
                <c:pt idx="659">
                  <c:v>61.286000000000001</c:v>
                </c:pt>
                <c:pt idx="660">
                  <c:v>61.291000000000011</c:v>
                </c:pt>
                <c:pt idx="661">
                  <c:v>61.286000000000001</c:v>
                </c:pt>
                <c:pt idx="662">
                  <c:v>61.305</c:v>
                </c:pt>
                <c:pt idx="663">
                  <c:v>61.299000000000042</c:v>
                </c:pt>
                <c:pt idx="664">
                  <c:v>61.306000000000004</c:v>
                </c:pt>
                <c:pt idx="665">
                  <c:v>61.3</c:v>
                </c:pt>
                <c:pt idx="666">
                  <c:v>61.32</c:v>
                </c:pt>
                <c:pt idx="667">
                  <c:v>61.310999999999993</c:v>
                </c:pt>
                <c:pt idx="668">
                  <c:v>61.300999999999995</c:v>
                </c:pt>
                <c:pt idx="669">
                  <c:v>61.306999999999995</c:v>
                </c:pt>
                <c:pt idx="670">
                  <c:v>61.339000000000006</c:v>
                </c:pt>
                <c:pt idx="671">
                  <c:v>61.317999999999998</c:v>
                </c:pt>
                <c:pt idx="672">
                  <c:v>61.32</c:v>
                </c:pt>
                <c:pt idx="673">
                  <c:v>61.322000000000003</c:v>
                </c:pt>
                <c:pt idx="674">
                  <c:v>61.309999999999995</c:v>
                </c:pt>
                <c:pt idx="675">
                  <c:v>61.302</c:v>
                </c:pt>
                <c:pt idx="676">
                  <c:v>61.344999999999999</c:v>
                </c:pt>
                <c:pt idx="677">
                  <c:v>61.313999999999993</c:v>
                </c:pt>
                <c:pt idx="678">
                  <c:v>61.324000000000005</c:v>
                </c:pt>
                <c:pt idx="679">
                  <c:v>61.351999999999997</c:v>
                </c:pt>
                <c:pt idx="680">
                  <c:v>61.355999999999995</c:v>
                </c:pt>
                <c:pt idx="681">
                  <c:v>61.344999999999999</c:v>
                </c:pt>
                <c:pt idx="682">
                  <c:v>61.347999999999999</c:v>
                </c:pt>
                <c:pt idx="683">
                  <c:v>61.363</c:v>
                </c:pt>
                <c:pt idx="684">
                  <c:v>61.358999999999995</c:v>
                </c:pt>
                <c:pt idx="685">
                  <c:v>61.339000000000006</c:v>
                </c:pt>
                <c:pt idx="686">
                  <c:v>61.339999999999996</c:v>
                </c:pt>
                <c:pt idx="687">
                  <c:v>61.335000000000001</c:v>
                </c:pt>
                <c:pt idx="688">
                  <c:v>61.338000000000001</c:v>
                </c:pt>
                <c:pt idx="689">
                  <c:v>61.362000000000002</c:v>
                </c:pt>
                <c:pt idx="690">
                  <c:v>61.322000000000003</c:v>
                </c:pt>
                <c:pt idx="691">
                  <c:v>61.328000000000003</c:v>
                </c:pt>
                <c:pt idx="692">
                  <c:v>61.330999999999996</c:v>
                </c:pt>
                <c:pt idx="693">
                  <c:v>61.329000000000001</c:v>
                </c:pt>
                <c:pt idx="694">
                  <c:v>61.328000000000003</c:v>
                </c:pt>
                <c:pt idx="695">
                  <c:v>61.323</c:v>
                </c:pt>
                <c:pt idx="696">
                  <c:v>61.322000000000003</c:v>
                </c:pt>
                <c:pt idx="697">
                  <c:v>61.332000000000001</c:v>
                </c:pt>
                <c:pt idx="698">
                  <c:v>61.346000000000004</c:v>
                </c:pt>
                <c:pt idx="699">
                  <c:v>61.349999999999994</c:v>
                </c:pt>
                <c:pt idx="700">
                  <c:v>61.354999999999997</c:v>
                </c:pt>
                <c:pt idx="701">
                  <c:v>61.346000000000004</c:v>
                </c:pt>
                <c:pt idx="702">
                  <c:v>61.330999999999996</c:v>
                </c:pt>
                <c:pt idx="703">
                  <c:v>61.324000000000005</c:v>
                </c:pt>
                <c:pt idx="704">
                  <c:v>61.343999999999994</c:v>
                </c:pt>
                <c:pt idx="705">
                  <c:v>61.347999999999999</c:v>
                </c:pt>
                <c:pt idx="706">
                  <c:v>61.361000000000004</c:v>
                </c:pt>
                <c:pt idx="707">
                  <c:v>61.356999999999999</c:v>
                </c:pt>
                <c:pt idx="708">
                  <c:v>61.354999999999997</c:v>
                </c:pt>
                <c:pt idx="709">
                  <c:v>61.368000000000002</c:v>
                </c:pt>
                <c:pt idx="710">
                  <c:v>61.382999999999996</c:v>
                </c:pt>
                <c:pt idx="711">
                  <c:v>61.413999999999994</c:v>
                </c:pt>
                <c:pt idx="712">
                  <c:v>61.483000000000004</c:v>
                </c:pt>
                <c:pt idx="713">
                  <c:v>61.465000000000003</c:v>
                </c:pt>
                <c:pt idx="714">
                  <c:v>61.452999999999996</c:v>
                </c:pt>
                <c:pt idx="715">
                  <c:v>61.5</c:v>
                </c:pt>
                <c:pt idx="716">
                  <c:v>61.588000000000001</c:v>
                </c:pt>
                <c:pt idx="717">
                  <c:v>61.64</c:v>
                </c:pt>
                <c:pt idx="718">
                  <c:v>61.728000000000037</c:v>
                </c:pt>
                <c:pt idx="719">
                  <c:v>61.782000000000011</c:v>
                </c:pt>
                <c:pt idx="720">
                  <c:v>61.854999999999997</c:v>
                </c:pt>
                <c:pt idx="721">
                  <c:v>61.958999999999996</c:v>
                </c:pt>
                <c:pt idx="722">
                  <c:v>62.06</c:v>
                </c:pt>
                <c:pt idx="723">
                  <c:v>62.18</c:v>
                </c:pt>
                <c:pt idx="724">
                  <c:v>62.314999999999998</c:v>
                </c:pt>
                <c:pt idx="725">
                  <c:v>62.463000000000001</c:v>
                </c:pt>
                <c:pt idx="726">
                  <c:v>62.603000000000002</c:v>
                </c:pt>
                <c:pt idx="727">
                  <c:v>62.727000000000011</c:v>
                </c:pt>
                <c:pt idx="728">
                  <c:v>62.858999999999995</c:v>
                </c:pt>
                <c:pt idx="729">
                  <c:v>63.038000000000011</c:v>
                </c:pt>
                <c:pt idx="730">
                  <c:v>63.230000000000011</c:v>
                </c:pt>
                <c:pt idx="731">
                  <c:v>63.408000000000001</c:v>
                </c:pt>
                <c:pt idx="732">
                  <c:v>63.609000000000002</c:v>
                </c:pt>
                <c:pt idx="733">
                  <c:v>63.803000000000004</c:v>
                </c:pt>
                <c:pt idx="734">
                  <c:v>63.963000000000001</c:v>
                </c:pt>
                <c:pt idx="735">
                  <c:v>64.157999999999987</c:v>
                </c:pt>
                <c:pt idx="736">
                  <c:v>64.397000000000006</c:v>
                </c:pt>
                <c:pt idx="737">
                  <c:v>64.622999999999948</c:v>
                </c:pt>
                <c:pt idx="738">
                  <c:v>64.818000000000012</c:v>
                </c:pt>
                <c:pt idx="739">
                  <c:v>65.037000000000006</c:v>
                </c:pt>
                <c:pt idx="740">
                  <c:v>65.262</c:v>
                </c:pt>
                <c:pt idx="741">
                  <c:v>65.492999999999995</c:v>
                </c:pt>
                <c:pt idx="742">
                  <c:v>65.725999999999999</c:v>
                </c:pt>
                <c:pt idx="743">
                  <c:v>65.962000000000003</c:v>
                </c:pt>
                <c:pt idx="744">
                  <c:v>66.206999999999994</c:v>
                </c:pt>
                <c:pt idx="745">
                  <c:v>66.450999999999993</c:v>
                </c:pt>
                <c:pt idx="746">
                  <c:v>66.728999999999999</c:v>
                </c:pt>
                <c:pt idx="747">
                  <c:v>67.016999999999996</c:v>
                </c:pt>
                <c:pt idx="748">
                  <c:v>67.28</c:v>
                </c:pt>
                <c:pt idx="749">
                  <c:v>67.53</c:v>
                </c:pt>
                <c:pt idx="750">
                  <c:v>67.747000000000071</c:v>
                </c:pt>
                <c:pt idx="751">
                  <c:v>67.991000000000071</c:v>
                </c:pt>
                <c:pt idx="752">
                  <c:v>68.286000000000001</c:v>
                </c:pt>
                <c:pt idx="753">
                  <c:v>68.568000000000012</c:v>
                </c:pt>
                <c:pt idx="754">
                  <c:v>68.85499999999999</c:v>
                </c:pt>
                <c:pt idx="755">
                  <c:v>69.147999999999996</c:v>
                </c:pt>
                <c:pt idx="756">
                  <c:v>69.415000000000006</c:v>
                </c:pt>
                <c:pt idx="757">
                  <c:v>69.705000000000013</c:v>
                </c:pt>
                <c:pt idx="758">
                  <c:v>69.991000000000071</c:v>
                </c:pt>
                <c:pt idx="759">
                  <c:v>70.271000000000001</c:v>
                </c:pt>
                <c:pt idx="760">
                  <c:v>70.552999999999983</c:v>
                </c:pt>
                <c:pt idx="761">
                  <c:v>70.85499999999999</c:v>
                </c:pt>
                <c:pt idx="762">
                  <c:v>71.135999999999981</c:v>
                </c:pt>
                <c:pt idx="763">
                  <c:v>71.42</c:v>
                </c:pt>
                <c:pt idx="764">
                  <c:v>71.712000000000003</c:v>
                </c:pt>
                <c:pt idx="765">
                  <c:v>71.998999999999995</c:v>
                </c:pt>
                <c:pt idx="766">
                  <c:v>72.301999999999992</c:v>
                </c:pt>
                <c:pt idx="767">
                  <c:v>72.61</c:v>
                </c:pt>
                <c:pt idx="768">
                  <c:v>72.887999999999991</c:v>
                </c:pt>
                <c:pt idx="769">
                  <c:v>73.181999999999988</c:v>
                </c:pt>
                <c:pt idx="770">
                  <c:v>73.461000000000027</c:v>
                </c:pt>
                <c:pt idx="771">
                  <c:v>73.766000000000005</c:v>
                </c:pt>
                <c:pt idx="772">
                  <c:v>74.045000000000002</c:v>
                </c:pt>
                <c:pt idx="773">
                  <c:v>74.324999999999989</c:v>
                </c:pt>
                <c:pt idx="774">
                  <c:v>74.611999999999995</c:v>
                </c:pt>
                <c:pt idx="775">
                  <c:v>74.900999999999996</c:v>
                </c:pt>
                <c:pt idx="776">
                  <c:v>75.186999999999998</c:v>
                </c:pt>
                <c:pt idx="777">
                  <c:v>75.489000000000004</c:v>
                </c:pt>
                <c:pt idx="778">
                  <c:v>75.765000000000001</c:v>
                </c:pt>
                <c:pt idx="779">
                  <c:v>76.019000000000005</c:v>
                </c:pt>
                <c:pt idx="780">
                  <c:v>76.302999999999983</c:v>
                </c:pt>
                <c:pt idx="781">
                  <c:v>76.581999999999994</c:v>
                </c:pt>
                <c:pt idx="782">
                  <c:v>76.867000000000004</c:v>
                </c:pt>
                <c:pt idx="783">
                  <c:v>77.137</c:v>
                </c:pt>
                <c:pt idx="784">
                  <c:v>77.409000000000006</c:v>
                </c:pt>
                <c:pt idx="785">
                  <c:v>77.664999999999992</c:v>
                </c:pt>
                <c:pt idx="786">
                  <c:v>77.926000000000002</c:v>
                </c:pt>
                <c:pt idx="787">
                  <c:v>78.192999999999998</c:v>
                </c:pt>
                <c:pt idx="788">
                  <c:v>78.443000000000026</c:v>
                </c:pt>
                <c:pt idx="789">
                  <c:v>78.682999999999979</c:v>
                </c:pt>
                <c:pt idx="790">
                  <c:v>78.918999999999997</c:v>
                </c:pt>
                <c:pt idx="791">
                  <c:v>79.168999999999983</c:v>
                </c:pt>
                <c:pt idx="792">
                  <c:v>79.468000000000004</c:v>
                </c:pt>
                <c:pt idx="793">
                  <c:v>79.715999999999994</c:v>
                </c:pt>
                <c:pt idx="794">
                  <c:v>79.967000000000027</c:v>
                </c:pt>
                <c:pt idx="795">
                  <c:v>80.198999999999998</c:v>
                </c:pt>
                <c:pt idx="796">
                  <c:v>80.427000000000007</c:v>
                </c:pt>
                <c:pt idx="797">
                  <c:v>80.646000000000001</c:v>
                </c:pt>
                <c:pt idx="798">
                  <c:v>80.861999999999995</c:v>
                </c:pt>
                <c:pt idx="799">
                  <c:v>81.068000000000012</c:v>
                </c:pt>
                <c:pt idx="800">
                  <c:v>81.305999999999983</c:v>
                </c:pt>
                <c:pt idx="801">
                  <c:v>81.516000000000005</c:v>
                </c:pt>
                <c:pt idx="802">
                  <c:v>81.703000000000003</c:v>
                </c:pt>
                <c:pt idx="803">
                  <c:v>81.909000000000006</c:v>
                </c:pt>
                <c:pt idx="804">
                  <c:v>82.132999999999981</c:v>
                </c:pt>
                <c:pt idx="805">
                  <c:v>82.337000000000003</c:v>
                </c:pt>
                <c:pt idx="806">
                  <c:v>82.524000000000001</c:v>
                </c:pt>
                <c:pt idx="807">
                  <c:v>82.695999999999998</c:v>
                </c:pt>
                <c:pt idx="808">
                  <c:v>82.85599999999998</c:v>
                </c:pt>
                <c:pt idx="809">
                  <c:v>83.048000000000002</c:v>
                </c:pt>
                <c:pt idx="810">
                  <c:v>83.202000000000012</c:v>
                </c:pt>
                <c:pt idx="811">
                  <c:v>83.397000000000006</c:v>
                </c:pt>
                <c:pt idx="812">
                  <c:v>83.568000000000012</c:v>
                </c:pt>
                <c:pt idx="813">
                  <c:v>83.683999999999983</c:v>
                </c:pt>
                <c:pt idx="814">
                  <c:v>83.826999999999998</c:v>
                </c:pt>
                <c:pt idx="815">
                  <c:v>83.975999999999999</c:v>
                </c:pt>
                <c:pt idx="816">
                  <c:v>84.100999999999999</c:v>
                </c:pt>
                <c:pt idx="817">
                  <c:v>84.233000000000004</c:v>
                </c:pt>
                <c:pt idx="818">
                  <c:v>84.31</c:v>
                </c:pt>
                <c:pt idx="819">
                  <c:v>84.417000000000087</c:v>
                </c:pt>
                <c:pt idx="820">
                  <c:v>84.527999999999992</c:v>
                </c:pt>
                <c:pt idx="821">
                  <c:v>84.61999999999999</c:v>
                </c:pt>
                <c:pt idx="822">
                  <c:v>84.698999999999998</c:v>
                </c:pt>
                <c:pt idx="823">
                  <c:v>84.772999999999982</c:v>
                </c:pt>
                <c:pt idx="824">
                  <c:v>84.85899999999998</c:v>
                </c:pt>
                <c:pt idx="825">
                  <c:v>84.921999999999997</c:v>
                </c:pt>
                <c:pt idx="826">
                  <c:v>84.989000000000004</c:v>
                </c:pt>
                <c:pt idx="827">
                  <c:v>85.034999999999997</c:v>
                </c:pt>
                <c:pt idx="828">
                  <c:v>85.098000000000013</c:v>
                </c:pt>
                <c:pt idx="829">
                  <c:v>85.134</c:v>
                </c:pt>
                <c:pt idx="830">
                  <c:v>85.147999999999996</c:v>
                </c:pt>
                <c:pt idx="831">
                  <c:v>85.171999999999983</c:v>
                </c:pt>
                <c:pt idx="832">
                  <c:v>85.206000000000003</c:v>
                </c:pt>
                <c:pt idx="833">
                  <c:v>85.217000000000027</c:v>
                </c:pt>
                <c:pt idx="834">
                  <c:v>85.239000000000004</c:v>
                </c:pt>
                <c:pt idx="835">
                  <c:v>85.251999999999995</c:v>
                </c:pt>
                <c:pt idx="836">
                  <c:v>85.271000000000001</c:v>
                </c:pt>
                <c:pt idx="837">
                  <c:v>85.29</c:v>
                </c:pt>
                <c:pt idx="838">
                  <c:v>85.28</c:v>
                </c:pt>
                <c:pt idx="839">
                  <c:v>85.286000000000001</c:v>
                </c:pt>
                <c:pt idx="840">
                  <c:v>85.274000000000001</c:v>
                </c:pt>
                <c:pt idx="841">
                  <c:v>85.257000000000005</c:v>
                </c:pt>
                <c:pt idx="842">
                  <c:v>85.238</c:v>
                </c:pt>
                <c:pt idx="843">
                  <c:v>85.225999999999999</c:v>
                </c:pt>
                <c:pt idx="844">
                  <c:v>85.225999999999999</c:v>
                </c:pt>
                <c:pt idx="845">
                  <c:v>85.214000000000027</c:v>
                </c:pt>
                <c:pt idx="846">
                  <c:v>85.188999999999979</c:v>
                </c:pt>
                <c:pt idx="847">
                  <c:v>85.16</c:v>
                </c:pt>
                <c:pt idx="848">
                  <c:v>85.131999999999991</c:v>
                </c:pt>
                <c:pt idx="849">
                  <c:v>85.11999999999999</c:v>
                </c:pt>
                <c:pt idx="850">
                  <c:v>85.103999999999999</c:v>
                </c:pt>
                <c:pt idx="851">
                  <c:v>85.090999999999994</c:v>
                </c:pt>
                <c:pt idx="852">
                  <c:v>85.074999999999989</c:v>
                </c:pt>
                <c:pt idx="853">
                  <c:v>85.063000000000002</c:v>
                </c:pt>
                <c:pt idx="854">
                  <c:v>85.034999999999997</c:v>
                </c:pt>
                <c:pt idx="855">
                  <c:v>85.022999999999982</c:v>
                </c:pt>
                <c:pt idx="856">
                  <c:v>85.004999999999995</c:v>
                </c:pt>
                <c:pt idx="857">
                  <c:v>84.977999999999994</c:v>
                </c:pt>
                <c:pt idx="858">
                  <c:v>84.950999999999993</c:v>
                </c:pt>
                <c:pt idx="859">
                  <c:v>84.918000000000006</c:v>
                </c:pt>
                <c:pt idx="860">
                  <c:v>84.911000000000087</c:v>
                </c:pt>
                <c:pt idx="861">
                  <c:v>84.899000000000001</c:v>
                </c:pt>
                <c:pt idx="862">
                  <c:v>84.845000000000013</c:v>
                </c:pt>
                <c:pt idx="863">
                  <c:v>84.813000000000002</c:v>
                </c:pt>
                <c:pt idx="864">
                  <c:v>84.783000000000001</c:v>
                </c:pt>
                <c:pt idx="865">
                  <c:v>84.763000000000005</c:v>
                </c:pt>
                <c:pt idx="866">
                  <c:v>84.736999999999995</c:v>
                </c:pt>
                <c:pt idx="867">
                  <c:v>84.715999999999994</c:v>
                </c:pt>
                <c:pt idx="868">
                  <c:v>84.691999999999993</c:v>
                </c:pt>
                <c:pt idx="869">
                  <c:v>84.674999999999983</c:v>
                </c:pt>
                <c:pt idx="870">
                  <c:v>84.647000000000006</c:v>
                </c:pt>
                <c:pt idx="871">
                  <c:v>84.657999999999987</c:v>
                </c:pt>
                <c:pt idx="872">
                  <c:v>84.625999999999948</c:v>
                </c:pt>
                <c:pt idx="873">
                  <c:v>84.60299999999998</c:v>
                </c:pt>
                <c:pt idx="874">
                  <c:v>84.587000000000003</c:v>
                </c:pt>
                <c:pt idx="875">
                  <c:v>84.557999999999993</c:v>
                </c:pt>
                <c:pt idx="876">
                  <c:v>84.516999999999996</c:v>
                </c:pt>
                <c:pt idx="877">
                  <c:v>84.47</c:v>
                </c:pt>
                <c:pt idx="878">
                  <c:v>84.452000000000012</c:v>
                </c:pt>
                <c:pt idx="879">
                  <c:v>84.421999999999997</c:v>
                </c:pt>
                <c:pt idx="880">
                  <c:v>84.442000000000007</c:v>
                </c:pt>
                <c:pt idx="881">
                  <c:v>84.406999999999996</c:v>
                </c:pt>
                <c:pt idx="882">
                  <c:v>84.38</c:v>
                </c:pt>
                <c:pt idx="883">
                  <c:v>84.35</c:v>
                </c:pt>
                <c:pt idx="884">
                  <c:v>84.340999999999994</c:v>
                </c:pt>
                <c:pt idx="885">
                  <c:v>84.308999999999983</c:v>
                </c:pt>
                <c:pt idx="886">
                  <c:v>84.260999999999996</c:v>
                </c:pt>
                <c:pt idx="887">
                  <c:v>84.232000000000014</c:v>
                </c:pt>
                <c:pt idx="888">
                  <c:v>84.212999999999994</c:v>
                </c:pt>
                <c:pt idx="889">
                  <c:v>84.221999999999994</c:v>
                </c:pt>
                <c:pt idx="890">
                  <c:v>84.245999999999995</c:v>
                </c:pt>
                <c:pt idx="891">
                  <c:v>84.194999999999993</c:v>
                </c:pt>
                <c:pt idx="892">
                  <c:v>84.161999999999992</c:v>
                </c:pt>
                <c:pt idx="893">
                  <c:v>84.121999999999986</c:v>
                </c:pt>
                <c:pt idx="894">
                  <c:v>84.10299999999998</c:v>
                </c:pt>
                <c:pt idx="895">
                  <c:v>84.10299999999998</c:v>
                </c:pt>
                <c:pt idx="896">
                  <c:v>84.081000000000003</c:v>
                </c:pt>
                <c:pt idx="897">
                  <c:v>84.052999999999983</c:v>
                </c:pt>
                <c:pt idx="898">
                  <c:v>84.028999999999982</c:v>
                </c:pt>
                <c:pt idx="899">
                  <c:v>83.998999999999995</c:v>
                </c:pt>
                <c:pt idx="900">
                  <c:v>83.971999999999994</c:v>
                </c:pt>
                <c:pt idx="901">
                  <c:v>83.990000000000023</c:v>
                </c:pt>
                <c:pt idx="902">
                  <c:v>83.972999999999999</c:v>
                </c:pt>
                <c:pt idx="903">
                  <c:v>83.946000000000026</c:v>
                </c:pt>
                <c:pt idx="904">
                  <c:v>83.926000000000002</c:v>
                </c:pt>
                <c:pt idx="905">
                  <c:v>83.896000000000001</c:v>
                </c:pt>
                <c:pt idx="906">
                  <c:v>83.846000000000004</c:v>
                </c:pt>
                <c:pt idx="907">
                  <c:v>83.804000000000002</c:v>
                </c:pt>
                <c:pt idx="908">
                  <c:v>83.824999999999989</c:v>
                </c:pt>
                <c:pt idx="909">
                  <c:v>83.771999999999991</c:v>
                </c:pt>
                <c:pt idx="910">
                  <c:v>83.745000000000005</c:v>
                </c:pt>
                <c:pt idx="911">
                  <c:v>83.711000000000027</c:v>
                </c:pt>
                <c:pt idx="912">
                  <c:v>83.703999999999994</c:v>
                </c:pt>
                <c:pt idx="913">
                  <c:v>83.676999999999978</c:v>
                </c:pt>
                <c:pt idx="914">
                  <c:v>83.650999999999982</c:v>
                </c:pt>
                <c:pt idx="915">
                  <c:v>83.644000000000005</c:v>
                </c:pt>
                <c:pt idx="916">
                  <c:v>83.627999999999986</c:v>
                </c:pt>
                <c:pt idx="917">
                  <c:v>83.611000000000004</c:v>
                </c:pt>
                <c:pt idx="918">
                  <c:v>83.595000000000013</c:v>
                </c:pt>
                <c:pt idx="919">
                  <c:v>83.557000000000002</c:v>
                </c:pt>
                <c:pt idx="920">
                  <c:v>83.537999999999997</c:v>
                </c:pt>
                <c:pt idx="921">
                  <c:v>83.552999999999983</c:v>
                </c:pt>
                <c:pt idx="922">
                  <c:v>83.543999999999997</c:v>
                </c:pt>
                <c:pt idx="923">
                  <c:v>83.549000000000007</c:v>
                </c:pt>
                <c:pt idx="924">
                  <c:v>83.512</c:v>
                </c:pt>
                <c:pt idx="925">
                  <c:v>83.497000000000071</c:v>
                </c:pt>
                <c:pt idx="926">
                  <c:v>83.488</c:v>
                </c:pt>
                <c:pt idx="927">
                  <c:v>83.449000000000026</c:v>
                </c:pt>
                <c:pt idx="928">
                  <c:v>83.438000000000002</c:v>
                </c:pt>
                <c:pt idx="929">
                  <c:v>83.427999999999997</c:v>
                </c:pt>
                <c:pt idx="930">
                  <c:v>83.412000000000006</c:v>
                </c:pt>
                <c:pt idx="931">
                  <c:v>83.411000000000087</c:v>
                </c:pt>
                <c:pt idx="932">
                  <c:v>83.384</c:v>
                </c:pt>
                <c:pt idx="933">
                  <c:v>83.373999999999981</c:v>
                </c:pt>
                <c:pt idx="934">
                  <c:v>83.35899999999998</c:v>
                </c:pt>
                <c:pt idx="935">
                  <c:v>83.353999999999999</c:v>
                </c:pt>
                <c:pt idx="936">
                  <c:v>83.35599999999998</c:v>
                </c:pt>
                <c:pt idx="937">
                  <c:v>83.394000000000005</c:v>
                </c:pt>
                <c:pt idx="938">
                  <c:v>83.39</c:v>
                </c:pt>
                <c:pt idx="939">
                  <c:v>83.369</c:v>
                </c:pt>
                <c:pt idx="940">
                  <c:v>83.377999999999986</c:v>
                </c:pt>
                <c:pt idx="941">
                  <c:v>83.369</c:v>
                </c:pt>
                <c:pt idx="942">
                  <c:v>83.369</c:v>
                </c:pt>
                <c:pt idx="943">
                  <c:v>83.367999999999995</c:v>
                </c:pt>
                <c:pt idx="944">
                  <c:v>83.343000000000004</c:v>
                </c:pt>
                <c:pt idx="945">
                  <c:v>83.311000000000007</c:v>
                </c:pt>
                <c:pt idx="946">
                  <c:v>83.29</c:v>
                </c:pt>
                <c:pt idx="947">
                  <c:v>83.296000000000006</c:v>
                </c:pt>
                <c:pt idx="948">
                  <c:v>83.305999999999983</c:v>
                </c:pt>
                <c:pt idx="949">
                  <c:v>83.308999999999983</c:v>
                </c:pt>
                <c:pt idx="950">
                  <c:v>83.293999999999997</c:v>
                </c:pt>
                <c:pt idx="951">
                  <c:v>83.284000000000006</c:v>
                </c:pt>
                <c:pt idx="952">
                  <c:v>83.289000000000001</c:v>
                </c:pt>
                <c:pt idx="953">
                  <c:v>83.289000000000001</c:v>
                </c:pt>
                <c:pt idx="954">
                  <c:v>83.298000000000002</c:v>
                </c:pt>
                <c:pt idx="955">
                  <c:v>83.290999999999997</c:v>
                </c:pt>
                <c:pt idx="956">
                  <c:v>83.26</c:v>
                </c:pt>
                <c:pt idx="957">
                  <c:v>83.253</c:v>
                </c:pt>
                <c:pt idx="958">
                  <c:v>83.26</c:v>
                </c:pt>
                <c:pt idx="959">
                  <c:v>83.27</c:v>
                </c:pt>
                <c:pt idx="960">
                  <c:v>83.269000000000005</c:v>
                </c:pt>
                <c:pt idx="961">
                  <c:v>83.271999999999991</c:v>
                </c:pt>
                <c:pt idx="962">
                  <c:v>83.271999999999991</c:v>
                </c:pt>
                <c:pt idx="963">
                  <c:v>83.271000000000001</c:v>
                </c:pt>
                <c:pt idx="964">
                  <c:v>83.263999999999996</c:v>
                </c:pt>
                <c:pt idx="965">
                  <c:v>83.299000000000007</c:v>
                </c:pt>
                <c:pt idx="966">
                  <c:v>83.307000000000002</c:v>
                </c:pt>
                <c:pt idx="967">
                  <c:v>83.301000000000002</c:v>
                </c:pt>
                <c:pt idx="968">
                  <c:v>83.287999999999997</c:v>
                </c:pt>
                <c:pt idx="969">
                  <c:v>83.274000000000001</c:v>
                </c:pt>
                <c:pt idx="970">
                  <c:v>83.277999999999992</c:v>
                </c:pt>
                <c:pt idx="971">
                  <c:v>83.281000000000006</c:v>
                </c:pt>
                <c:pt idx="972">
                  <c:v>83.293999999999997</c:v>
                </c:pt>
                <c:pt idx="973">
                  <c:v>83.308999999999983</c:v>
                </c:pt>
                <c:pt idx="974">
                  <c:v>83.307000000000002</c:v>
                </c:pt>
                <c:pt idx="975">
                  <c:v>83.313000000000002</c:v>
                </c:pt>
                <c:pt idx="976">
                  <c:v>83.307999999999993</c:v>
                </c:pt>
                <c:pt idx="977">
                  <c:v>83.304000000000002</c:v>
                </c:pt>
                <c:pt idx="978">
                  <c:v>83.326999999999998</c:v>
                </c:pt>
                <c:pt idx="979">
                  <c:v>83.32</c:v>
                </c:pt>
                <c:pt idx="980">
                  <c:v>83.320999999999998</c:v>
                </c:pt>
                <c:pt idx="981">
                  <c:v>83.320999999999998</c:v>
                </c:pt>
                <c:pt idx="982">
                  <c:v>83.334999999999994</c:v>
                </c:pt>
                <c:pt idx="983">
                  <c:v>83.353999999999999</c:v>
                </c:pt>
                <c:pt idx="984">
                  <c:v>83.35899999999998</c:v>
                </c:pt>
                <c:pt idx="985">
                  <c:v>83.367000000000004</c:v>
                </c:pt>
                <c:pt idx="986">
                  <c:v>83.377999999999986</c:v>
                </c:pt>
                <c:pt idx="987">
                  <c:v>83.374999999999986</c:v>
                </c:pt>
                <c:pt idx="988">
                  <c:v>83.384999999999991</c:v>
                </c:pt>
                <c:pt idx="989">
                  <c:v>83.387999999999991</c:v>
                </c:pt>
                <c:pt idx="990">
                  <c:v>83.403999999999996</c:v>
                </c:pt>
                <c:pt idx="991">
                  <c:v>83.397999999999996</c:v>
                </c:pt>
                <c:pt idx="992">
                  <c:v>83.412999999999997</c:v>
                </c:pt>
                <c:pt idx="993">
                  <c:v>83.444000000000088</c:v>
                </c:pt>
                <c:pt idx="994">
                  <c:v>83.424000000000007</c:v>
                </c:pt>
                <c:pt idx="995">
                  <c:v>83.445000000000007</c:v>
                </c:pt>
                <c:pt idx="996">
                  <c:v>83.452000000000012</c:v>
                </c:pt>
                <c:pt idx="997">
                  <c:v>83.462999999999994</c:v>
                </c:pt>
                <c:pt idx="998">
                  <c:v>83.471999999999994</c:v>
                </c:pt>
                <c:pt idx="999">
                  <c:v>83.486999999999995</c:v>
                </c:pt>
                <c:pt idx="1000">
                  <c:v>83.507999999999996</c:v>
                </c:pt>
                <c:pt idx="1001">
                  <c:v>83.527000000000001</c:v>
                </c:pt>
                <c:pt idx="1002">
                  <c:v>83.531999999999996</c:v>
                </c:pt>
                <c:pt idx="1003">
                  <c:v>83.537000000000006</c:v>
                </c:pt>
                <c:pt idx="1004">
                  <c:v>83.549000000000007</c:v>
                </c:pt>
                <c:pt idx="1005">
                  <c:v>83.537999999999997</c:v>
                </c:pt>
                <c:pt idx="1006">
                  <c:v>83.585999999999999</c:v>
                </c:pt>
                <c:pt idx="1007">
                  <c:v>83.592000000000013</c:v>
                </c:pt>
                <c:pt idx="1008">
                  <c:v>83.61</c:v>
                </c:pt>
                <c:pt idx="1009">
                  <c:v>83.613</c:v>
                </c:pt>
                <c:pt idx="1010">
                  <c:v>83.614000000000004</c:v>
                </c:pt>
                <c:pt idx="1011">
                  <c:v>83.622999999999948</c:v>
                </c:pt>
                <c:pt idx="1012">
                  <c:v>83.628999999999948</c:v>
                </c:pt>
                <c:pt idx="1013">
                  <c:v>83.634</c:v>
                </c:pt>
                <c:pt idx="1014">
                  <c:v>83.661999999999992</c:v>
                </c:pt>
                <c:pt idx="1015">
                  <c:v>83.662999999999982</c:v>
                </c:pt>
                <c:pt idx="1016">
                  <c:v>83.675999999999988</c:v>
                </c:pt>
                <c:pt idx="1017">
                  <c:v>83.710000000000022</c:v>
                </c:pt>
                <c:pt idx="1018">
                  <c:v>83.738</c:v>
                </c:pt>
                <c:pt idx="1019">
                  <c:v>83.742000000000004</c:v>
                </c:pt>
                <c:pt idx="1020">
                  <c:v>83.756</c:v>
                </c:pt>
                <c:pt idx="1021">
                  <c:v>83.742000000000004</c:v>
                </c:pt>
                <c:pt idx="1022">
                  <c:v>83.751999999999995</c:v>
                </c:pt>
                <c:pt idx="1023">
                  <c:v>83.77</c:v>
                </c:pt>
                <c:pt idx="1024">
                  <c:v>83.78</c:v>
                </c:pt>
                <c:pt idx="1025">
                  <c:v>83.772999999999982</c:v>
                </c:pt>
                <c:pt idx="1026">
                  <c:v>83.759</c:v>
                </c:pt>
                <c:pt idx="1027">
                  <c:v>83.765000000000001</c:v>
                </c:pt>
                <c:pt idx="1028">
                  <c:v>83.781999999999996</c:v>
                </c:pt>
                <c:pt idx="1029">
                  <c:v>83.784000000000006</c:v>
                </c:pt>
                <c:pt idx="1030">
                  <c:v>83.787999999999997</c:v>
                </c:pt>
                <c:pt idx="1031">
                  <c:v>83.8</c:v>
                </c:pt>
                <c:pt idx="1032">
                  <c:v>83.805999999999983</c:v>
                </c:pt>
                <c:pt idx="1033">
                  <c:v>83.812000000000012</c:v>
                </c:pt>
                <c:pt idx="1034">
                  <c:v>83.819000000000003</c:v>
                </c:pt>
                <c:pt idx="1035">
                  <c:v>83.823999999999998</c:v>
                </c:pt>
                <c:pt idx="1036">
                  <c:v>83.83</c:v>
                </c:pt>
                <c:pt idx="1037">
                  <c:v>83.83</c:v>
                </c:pt>
                <c:pt idx="1038">
                  <c:v>83.832999999999998</c:v>
                </c:pt>
                <c:pt idx="1039">
                  <c:v>83.85499999999999</c:v>
                </c:pt>
                <c:pt idx="1040">
                  <c:v>83.85599999999998</c:v>
                </c:pt>
                <c:pt idx="1041">
                  <c:v>83.894999999999996</c:v>
                </c:pt>
                <c:pt idx="1042">
                  <c:v>83.912000000000006</c:v>
                </c:pt>
                <c:pt idx="1043">
                  <c:v>83.914000000000087</c:v>
                </c:pt>
                <c:pt idx="1044">
                  <c:v>83.918000000000006</c:v>
                </c:pt>
                <c:pt idx="1045">
                  <c:v>83.921999999999997</c:v>
                </c:pt>
                <c:pt idx="1046">
                  <c:v>83.944000000000088</c:v>
                </c:pt>
                <c:pt idx="1047">
                  <c:v>83.952000000000012</c:v>
                </c:pt>
                <c:pt idx="1048">
                  <c:v>83.964000000000027</c:v>
                </c:pt>
                <c:pt idx="1049">
                  <c:v>83.962999999999994</c:v>
                </c:pt>
                <c:pt idx="1050">
                  <c:v>83.97</c:v>
                </c:pt>
                <c:pt idx="1051">
                  <c:v>83.974999999999994</c:v>
                </c:pt>
                <c:pt idx="1052">
                  <c:v>83.985000000000014</c:v>
                </c:pt>
                <c:pt idx="1053">
                  <c:v>83.974000000000004</c:v>
                </c:pt>
                <c:pt idx="1054">
                  <c:v>83.990000000000023</c:v>
                </c:pt>
                <c:pt idx="1055">
                  <c:v>83.98</c:v>
                </c:pt>
                <c:pt idx="1056">
                  <c:v>83.983999999999995</c:v>
                </c:pt>
                <c:pt idx="1057">
                  <c:v>84</c:v>
                </c:pt>
                <c:pt idx="1058">
                  <c:v>84</c:v>
                </c:pt>
                <c:pt idx="1059">
                  <c:v>84.013999999999996</c:v>
                </c:pt>
                <c:pt idx="1060">
                  <c:v>84.02</c:v>
                </c:pt>
                <c:pt idx="1061">
                  <c:v>84.02</c:v>
                </c:pt>
                <c:pt idx="1062">
                  <c:v>84.004999999999995</c:v>
                </c:pt>
                <c:pt idx="1063">
                  <c:v>84.01</c:v>
                </c:pt>
                <c:pt idx="1064">
                  <c:v>84.007999999999996</c:v>
                </c:pt>
                <c:pt idx="1065">
                  <c:v>84.013999999999996</c:v>
                </c:pt>
                <c:pt idx="1066">
                  <c:v>84.02</c:v>
                </c:pt>
                <c:pt idx="1067">
                  <c:v>84.010999999999996</c:v>
                </c:pt>
                <c:pt idx="1068">
                  <c:v>84.031999999999996</c:v>
                </c:pt>
                <c:pt idx="1069">
                  <c:v>84.039000000000001</c:v>
                </c:pt>
                <c:pt idx="1070">
                  <c:v>84.040999999999997</c:v>
                </c:pt>
                <c:pt idx="1071">
                  <c:v>84.054999999999993</c:v>
                </c:pt>
                <c:pt idx="1072">
                  <c:v>84.058999999999983</c:v>
                </c:pt>
                <c:pt idx="1073">
                  <c:v>84.052999999999983</c:v>
                </c:pt>
                <c:pt idx="1074">
                  <c:v>84.057999999999993</c:v>
                </c:pt>
                <c:pt idx="1075">
                  <c:v>84.061000000000007</c:v>
                </c:pt>
                <c:pt idx="1076">
                  <c:v>84.068000000000012</c:v>
                </c:pt>
                <c:pt idx="1077">
                  <c:v>84.078999999999979</c:v>
                </c:pt>
                <c:pt idx="1078">
                  <c:v>84.071999999999989</c:v>
                </c:pt>
                <c:pt idx="1079">
                  <c:v>84.077999999999989</c:v>
                </c:pt>
                <c:pt idx="1080">
                  <c:v>84.068000000000012</c:v>
                </c:pt>
                <c:pt idx="1081">
                  <c:v>84.05</c:v>
                </c:pt>
                <c:pt idx="1082">
                  <c:v>84.07</c:v>
                </c:pt>
                <c:pt idx="1083">
                  <c:v>84.057000000000002</c:v>
                </c:pt>
                <c:pt idx="1084">
                  <c:v>84.076999999999998</c:v>
                </c:pt>
                <c:pt idx="1085">
                  <c:v>84.077999999999989</c:v>
                </c:pt>
                <c:pt idx="1086">
                  <c:v>84.074999999999989</c:v>
                </c:pt>
                <c:pt idx="1087">
                  <c:v>84.061000000000007</c:v>
                </c:pt>
                <c:pt idx="1088">
                  <c:v>84.052999999999983</c:v>
                </c:pt>
                <c:pt idx="1089">
                  <c:v>84.06</c:v>
                </c:pt>
                <c:pt idx="1090">
                  <c:v>84.08</c:v>
                </c:pt>
                <c:pt idx="1091">
                  <c:v>84.070999999999998</c:v>
                </c:pt>
                <c:pt idx="1092">
                  <c:v>84.070999999999998</c:v>
                </c:pt>
                <c:pt idx="1093">
                  <c:v>84.066999999999993</c:v>
                </c:pt>
                <c:pt idx="1094">
                  <c:v>84.066000000000003</c:v>
                </c:pt>
                <c:pt idx="1095">
                  <c:v>84.069000000000003</c:v>
                </c:pt>
                <c:pt idx="1096">
                  <c:v>84.087999999999994</c:v>
                </c:pt>
                <c:pt idx="1097">
                  <c:v>84.076999999999998</c:v>
                </c:pt>
                <c:pt idx="1098">
                  <c:v>84.066000000000003</c:v>
                </c:pt>
                <c:pt idx="1099">
                  <c:v>84.065000000000012</c:v>
                </c:pt>
                <c:pt idx="1100">
                  <c:v>84.06</c:v>
                </c:pt>
                <c:pt idx="1101">
                  <c:v>84.052999999999983</c:v>
                </c:pt>
                <c:pt idx="1102">
                  <c:v>84.045000000000002</c:v>
                </c:pt>
                <c:pt idx="1103">
                  <c:v>84.05</c:v>
                </c:pt>
                <c:pt idx="1104">
                  <c:v>84.052999999999983</c:v>
                </c:pt>
                <c:pt idx="1105">
                  <c:v>84.07</c:v>
                </c:pt>
                <c:pt idx="1106">
                  <c:v>84.066999999999993</c:v>
                </c:pt>
                <c:pt idx="1107">
                  <c:v>84.057999999999993</c:v>
                </c:pt>
                <c:pt idx="1108">
                  <c:v>84.055999999999983</c:v>
                </c:pt>
                <c:pt idx="1109">
                  <c:v>84.051000000000002</c:v>
                </c:pt>
                <c:pt idx="1110">
                  <c:v>84.066999999999993</c:v>
                </c:pt>
                <c:pt idx="1111">
                  <c:v>84.048000000000002</c:v>
                </c:pt>
                <c:pt idx="1112">
                  <c:v>84.046999999999997</c:v>
                </c:pt>
                <c:pt idx="1113">
                  <c:v>84.051999999999992</c:v>
                </c:pt>
                <c:pt idx="1114">
                  <c:v>84.051999999999992</c:v>
                </c:pt>
                <c:pt idx="1115">
                  <c:v>84.06</c:v>
                </c:pt>
                <c:pt idx="1116">
                  <c:v>84.066000000000003</c:v>
                </c:pt>
                <c:pt idx="1117">
                  <c:v>84.073999999999998</c:v>
                </c:pt>
                <c:pt idx="1118">
                  <c:v>84.077999999999989</c:v>
                </c:pt>
                <c:pt idx="1119">
                  <c:v>84.066999999999993</c:v>
                </c:pt>
                <c:pt idx="1120">
                  <c:v>84.068000000000012</c:v>
                </c:pt>
                <c:pt idx="1121">
                  <c:v>84.051999999999992</c:v>
                </c:pt>
                <c:pt idx="1122">
                  <c:v>84.063000000000002</c:v>
                </c:pt>
                <c:pt idx="1123">
                  <c:v>84.05</c:v>
                </c:pt>
                <c:pt idx="1124">
                  <c:v>84.045000000000002</c:v>
                </c:pt>
                <c:pt idx="1125">
                  <c:v>84.033000000000001</c:v>
                </c:pt>
                <c:pt idx="1126">
                  <c:v>84.034999999999997</c:v>
                </c:pt>
                <c:pt idx="1127">
                  <c:v>84.034999999999997</c:v>
                </c:pt>
                <c:pt idx="1128">
                  <c:v>84.016999999999996</c:v>
                </c:pt>
                <c:pt idx="1129">
                  <c:v>84.016999999999996</c:v>
                </c:pt>
                <c:pt idx="1130">
                  <c:v>84.004000000000005</c:v>
                </c:pt>
                <c:pt idx="1131">
                  <c:v>83.992000000000004</c:v>
                </c:pt>
                <c:pt idx="1132">
                  <c:v>83.998999999999995</c:v>
                </c:pt>
                <c:pt idx="1133">
                  <c:v>83.995000000000005</c:v>
                </c:pt>
                <c:pt idx="1134">
                  <c:v>84.013000000000005</c:v>
                </c:pt>
                <c:pt idx="1135">
                  <c:v>84.004999999999995</c:v>
                </c:pt>
                <c:pt idx="1136">
                  <c:v>84.004000000000005</c:v>
                </c:pt>
                <c:pt idx="1137">
                  <c:v>83.990000000000023</c:v>
                </c:pt>
                <c:pt idx="1138">
                  <c:v>83.998999999999995</c:v>
                </c:pt>
                <c:pt idx="1139">
                  <c:v>83.991000000000071</c:v>
                </c:pt>
                <c:pt idx="1140">
                  <c:v>83.992999999999995</c:v>
                </c:pt>
                <c:pt idx="1141">
                  <c:v>83.983999999999995</c:v>
                </c:pt>
                <c:pt idx="1142">
                  <c:v>83.971000000000004</c:v>
                </c:pt>
                <c:pt idx="1143">
                  <c:v>83.97</c:v>
                </c:pt>
                <c:pt idx="1144">
                  <c:v>83.95</c:v>
                </c:pt>
                <c:pt idx="1145">
                  <c:v>83.945000000000007</c:v>
                </c:pt>
                <c:pt idx="1146">
                  <c:v>83.944000000000088</c:v>
                </c:pt>
                <c:pt idx="1147">
                  <c:v>83.906999999999996</c:v>
                </c:pt>
                <c:pt idx="1148">
                  <c:v>83.905000000000001</c:v>
                </c:pt>
                <c:pt idx="1149">
                  <c:v>83.884</c:v>
                </c:pt>
                <c:pt idx="1150">
                  <c:v>83.881</c:v>
                </c:pt>
                <c:pt idx="1151">
                  <c:v>83.86999999999999</c:v>
                </c:pt>
                <c:pt idx="1152">
                  <c:v>83.861999999999995</c:v>
                </c:pt>
                <c:pt idx="1153">
                  <c:v>83.85</c:v>
                </c:pt>
                <c:pt idx="1154">
                  <c:v>83.870999999999981</c:v>
                </c:pt>
                <c:pt idx="1155">
                  <c:v>83.85199999999999</c:v>
                </c:pt>
                <c:pt idx="1156">
                  <c:v>83.853999999999999</c:v>
                </c:pt>
                <c:pt idx="1157">
                  <c:v>83.826999999999998</c:v>
                </c:pt>
                <c:pt idx="1158">
                  <c:v>83.816000000000003</c:v>
                </c:pt>
                <c:pt idx="1159">
                  <c:v>83.813999999999993</c:v>
                </c:pt>
                <c:pt idx="1160">
                  <c:v>83.823999999999998</c:v>
                </c:pt>
                <c:pt idx="1161">
                  <c:v>83.807999999999993</c:v>
                </c:pt>
                <c:pt idx="1162">
                  <c:v>83.807999999999993</c:v>
                </c:pt>
                <c:pt idx="1163">
                  <c:v>83.808999999999983</c:v>
                </c:pt>
                <c:pt idx="1164">
                  <c:v>83.775999999999982</c:v>
                </c:pt>
                <c:pt idx="1165">
                  <c:v>83.756</c:v>
                </c:pt>
                <c:pt idx="1166">
                  <c:v>83.774000000000001</c:v>
                </c:pt>
                <c:pt idx="1167">
                  <c:v>83.753</c:v>
                </c:pt>
                <c:pt idx="1168">
                  <c:v>83.754000000000005</c:v>
                </c:pt>
                <c:pt idx="1169">
                  <c:v>83.733000000000004</c:v>
                </c:pt>
                <c:pt idx="1170">
                  <c:v>83.711000000000027</c:v>
                </c:pt>
                <c:pt idx="1171">
                  <c:v>83.712999999999994</c:v>
                </c:pt>
                <c:pt idx="1172">
                  <c:v>83.698999999999998</c:v>
                </c:pt>
                <c:pt idx="1173">
                  <c:v>83.691999999999993</c:v>
                </c:pt>
                <c:pt idx="1174">
                  <c:v>83.679999999999978</c:v>
                </c:pt>
                <c:pt idx="1175">
                  <c:v>83.698999999999998</c:v>
                </c:pt>
                <c:pt idx="1176">
                  <c:v>83.709000000000003</c:v>
                </c:pt>
                <c:pt idx="1177">
                  <c:v>83.7</c:v>
                </c:pt>
                <c:pt idx="1178">
                  <c:v>83.683999999999983</c:v>
                </c:pt>
                <c:pt idx="1179">
                  <c:v>83.676999999999978</c:v>
                </c:pt>
                <c:pt idx="1180">
                  <c:v>83.672999999999988</c:v>
                </c:pt>
                <c:pt idx="1181">
                  <c:v>83.672999999999988</c:v>
                </c:pt>
                <c:pt idx="1182">
                  <c:v>83.651999999999987</c:v>
                </c:pt>
                <c:pt idx="1183">
                  <c:v>83.641999999999996</c:v>
                </c:pt>
                <c:pt idx="1184">
                  <c:v>83.616</c:v>
                </c:pt>
                <c:pt idx="1185">
                  <c:v>83.60199999999999</c:v>
                </c:pt>
                <c:pt idx="1186">
                  <c:v>83.588999999999999</c:v>
                </c:pt>
                <c:pt idx="1187">
                  <c:v>83.573999999999998</c:v>
                </c:pt>
                <c:pt idx="1188">
                  <c:v>83.554000000000002</c:v>
                </c:pt>
                <c:pt idx="1189">
                  <c:v>83.534000000000006</c:v>
                </c:pt>
                <c:pt idx="1190">
                  <c:v>83.536000000000001</c:v>
                </c:pt>
                <c:pt idx="1191">
                  <c:v>83.54</c:v>
                </c:pt>
                <c:pt idx="1192">
                  <c:v>83.533000000000001</c:v>
                </c:pt>
                <c:pt idx="1193">
                  <c:v>83.528999999999982</c:v>
                </c:pt>
                <c:pt idx="1194">
                  <c:v>83.524000000000001</c:v>
                </c:pt>
                <c:pt idx="1195">
                  <c:v>83.53</c:v>
                </c:pt>
                <c:pt idx="1196">
                  <c:v>83.519000000000005</c:v>
                </c:pt>
                <c:pt idx="1197">
                  <c:v>83.512</c:v>
                </c:pt>
                <c:pt idx="1198">
                  <c:v>83.498000000000005</c:v>
                </c:pt>
                <c:pt idx="1199">
                  <c:v>83.477000000000004</c:v>
                </c:pt>
                <c:pt idx="1200">
                  <c:v>83.48</c:v>
                </c:pt>
                <c:pt idx="1201">
                  <c:v>83.475999999999999</c:v>
                </c:pt>
                <c:pt idx="1202">
                  <c:v>83.459000000000003</c:v>
                </c:pt>
                <c:pt idx="1203">
                  <c:v>83.468000000000004</c:v>
                </c:pt>
                <c:pt idx="1204">
                  <c:v>83.459000000000003</c:v>
                </c:pt>
                <c:pt idx="1205">
                  <c:v>83.453999999999994</c:v>
                </c:pt>
                <c:pt idx="1206">
                  <c:v>83.453999999999994</c:v>
                </c:pt>
                <c:pt idx="1207">
                  <c:v>83.448000000000022</c:v>
                </c:pt>
                <c:pt idx="1208">
                  <c:v>83.462000000000003</c:v>
                </c:pt>
                <c:pt idx="1209">
                  <c:v>83.453999999999994</c:v>
                </c:pt>
                <c:pt idx="1210">
                  <c:v>83.447000000000074</c:v>
                </c:pt>
                <c:pt idx="1211">
                  <c:v>83.443000000000026</c:v>
                </c:pt>
                <c:pt idx="1212">
                  <c:v>83.430999999999997</c:v>
                </c:pt>
                <c:pt idx="1213">
                  <c:v>83.418999999999997</c:v>
                </c:pt>
                <c:pt idx="1214">
                  <c:v>83.42</c:v>
                </c:pt>
                <c:pt idx="1215">
                  <c:v>83.42</c:v>
                </c:pt>
                <c:pt idx="1216">
                  <c:v>83.403000000000006</c:v>
                </c:pt>
                <c:pt idx="1217">
                  <c:v>83.405000000000001</c:v>
                </c:pt>
                <c:pt idx="1218">
                  <c:v>83.397000000000006</c:v>
                </c:pt>
                <c:pt idx="1219">
                  <c:v>83.384</c:v>
                </c:pt>
                <c:pt idx="1220">
                  <c:v>83.402000000000001</c:v>
                </c:pt>
                <c:pt idx="1221">
                  <c:v>83.388999999999982</c:v>
                </c:pt>
                <c:pt idx="1222">
                  <c:v>83.397000000000006</c:v>
                </c:pt>
                <c:pt idx="1223">
                  <c:v>83.39</c:v>
                </c:pt>
                <c:pt idx="1224">
                  <c:v>83.402000000000001</c:v>
                </c:pt>
                <c:pt idx="1225">
                  <c:v>83.405000000000001</c:v>
                </c:pt>
                <c:pt idx="1226">
                  <c:v>83.399000000000001</c:v>
                </c:pt>
                <c:pt idx="1227">
                  <c:v>83.387</c:v>
                </c:pt>
                <c:pt idx="1228">
                  <c:v>83.391000000000005</c:v>
                </c:pt>
                <c:pt idx="1229">
                  <c:v>83.367999999999995</c:v>
                </c:pt>
                <c:pt idx="1230">
                  <c:v>83.364000000000004</c:v>
                </c:pt>
                <c:pt idx="1231">
                  <c:v>83.376999999999981</c:v>
                </c:pt>
                <c:pt idx="1232">
                  <c:v>83.387999999999991</c:v>
                </c:pt>
                <c:pt idx="1233">
                  <c:v>83.409000000000006</c:v>
                </c:pt>
                <c:pt idx="1234">
                  <c:v>83.402000000000001</c:v>
                </c:pt>
                <c:pt idx="1235">
                  <c:v>83.399000000000001</c:v>
                </c:pt>
                <c:pt idx="1236">
                  <c:v>83.403999999999996</c:v>
                </c:pt>
                <c:pt idx="1237">
                  <c:v>83.415000000000006</c:v>
                </c:pt>
                <c:pt idx="1238">
                  <c:v>83.418999999999997</c:v>
                </c:pt>
                <c:pt idx="1239">
                  <c:v>83.426000000000002</c:v>
                </c:pt>
                <c:pt idx="1240">
                  <c:v>83.410000000000025</c:v>
                </c:pt>
                <c:pt idx="1241">
                  <c:v>83.411000000000087</c:v>
                </c:pt>
                <c:pt idx="1242">
                  <c:v>83.370999999999981</c:v>
                </c:pt>
                <c:pt idx="1243">
                  <c:v>83.39</c:v>
                </c:pt>
                <c:pt idx="1244">
                  <c:v>83.385999999999981</c:v>
                </c:pt>
                <c:pt idx="1245">
                  <c:v>83.391000000000005</c:v>
                </c:pt>
                <c:pt idx="1246">
                  <c:v>83.391000000000005</c:v>
                </c:pt>
                <c:pt idx="1247">
                  <c:v>83.372999999999948</c:v>
                </c:pt>
                <c:pt idx="1248">
                  <c:v>83.369</c:v>
                </c:pt>
                <c:pt idx="1249">
                  <c:v>83.387</c:v>
                </c:pt>
                <c:pt idx="1250">
                  <c:v>83.388999999999982</c:v>
                </c:pt>
                <c:pt idx="1251">
                  <c:v>83.384</c:v>
                </c:pt>
                <c:pt idx="1252">
                  <c:v>83.382999999999981</c:v>
                </c:pt>
                <c:pt idx="1253">
                  <c:v>83.403999999999996</c:v>
                </c:pt>
                <c:pt idx="1254">
                  <c:v>83.4</c:v>
                </c:pt>
                <c:pt idx="1255">
                  <c:v>83.405000000000001</c:v>
                </c:pt>
                <c:pt idx="1256">
                  <c:v>83.412000000000006</c:v>
                </c:pt>
                <c:pt idx="1257">
                  <c:v>83.417000000000087</c:v>
                </c:pt>
                <c:pt idx="1258">
                  <c:v>83.42</c:v>
                </c:pt>
                <c:pt idx="1259">
                  <c:v>83.415000000000006</c:v>
                </c:pt>
                <c:pt idx="1260">
                  <c:v>83.421999999999997</c:v>
                </c:pt>
                <c:pt idx="1261">
                  <c:v>83.429000000000002</c:v>
                </c:pt>
                <c:pt idx="1262">
                  <c:v>83.442000000000007</c:v>
                </c:pt>
                <c:pt idx="1263">
                  <c:v>83.448000000000022</c:v>
                </c:pt>
                <c:pt idx="1264">
                  <c:v>83.430999999999997</c:v>
                </c:pt>
                <c:pt idx="1265">
                  <c:v>83.480999999999995</c:v>
                </c:pt>
                <c:pt idx="1266">
                  <c:v>83.468999999999994</c:v>
                </c:pt>
                <c:pt idx="1267">
                  <c:v>83.468999999999994</c:v>
                </c:pt>
                <c:pt idx="1268">
                  <c:v>83.475999999999999</c:v>
                </c:pt>
                <c:pt idx="1269">
                  <c:v>83.478999999999999</c:v>
                </c:pt>
                <c:pt idx="1270">
                  <c:v>83.474999999999994</c:v>
                </c:pt>
                <c:pt idx="1271">
                  <c:v>83.483000000000004</c:v>
                </c:pt>
                <c:pt idx="1272">
                  <c:v>83.492000000000004</c:v>
                </c:pt>
                <c:pt idx="1273">
                  <c:v>83.495999999999995</c:v>
                </c:pt>
                <c:pt idx="1274">
                  <c:v>83.513999999999996</c:v>
                </c:pt>
                <c:pt idx="1275">
                  <c:v>83.510999999999996</c:v>
                </c:pt>
                <c:pt idx="1276">
                  <c:v>83.52</c:v>
                </c:pt>
                <c:pt idx="1277">
                  <c:v>83.516999999999996</c:v>
                </c:pt>
                <c:pt idx="1278">
                  <c:v>83.522999999999982</c:v>
                </c:pt>
                <c:pt idx="1279">
                  <c:v>83.507000000000005</c:v>
                </c:pt>
                <c:pt idx="1280">
                  <c:v>83.524000000000001</c:v>
                </c:pt>
                <c:pt idx="1281">
                  <c:v>83.537000000000006</c:v>
                </c:pt>
                <c:pt idx="1282">
                  <c:v>83.528999999999982</c:v>
                </c:pt>
                <c:pt idx="1283">
                  <c:v>83.545000000000002</c:v>
                </c:pt>
                <c:pt idx="1284">
                  <c:v>83.56</c:v>
                </c:pt>
                <c:pt idx="1285">
                  <c:v>83.585999999999999</c:v>
                </c:pt>
                <c:pt idx="1286">
                  <c:v>83.571999999999989</c:v>
                </c:pt>
                <c:pt idx="1287">
                  <c:v>83.587000000000003</c:v>
                </c:pt>
                <c:pt idx="1288">
                  <c:v>83.60799999999999</c:v>
                </c:pt>
                <c:pt idx="1289">
                  <c:v>83.627999999999986</c:v>
                </c:pt>
                <c:pt idx="1290">
                  <c:v>83.635999999999981</c:v>
                </c:pt>
                <c:pt idx="1291">
                  <c:v>83.643000000000001</c:v>
                </c:pt>
                <c:pt idx="1292">
                  <c:v>83.647000000000006</c:v>
                </c:pt>
                <c:pt idx="1293">
                  <c:v>83.644999999999996</c:v>
                </c:pt>
                <c:pt idx="1294">
                  <c:v>83.623999999999981</c:v>
                </c:pt>
                <c:pt idx="1295">
                  <c:v>83.654999999999987</c:v>
                </c:pt>
                <c:pt idx="1296">
                  <c:v>83.652999999999949</c:v>
                </c:pt>
                <c:pt idx="1297">
                  <c:v>83.667999999999992</c:v>
                </c:pt>
                <c:pt idx="1298">
                  <c:v>83.662999999999982</c:v>
                </c:pt>
                <c:pt idx="1299">
                  <c:v>83.668999999999983</c:v>
                </c:pt>
                <c:pt idx="1300">
                  <c:v>83.676999999999978</c:v>
                </c:pt>
                <c:pt idx="1301">
                  <c:v>83.674999999999983</c:v>
                </c:pt>
                <c:pt idx="1302">
                  <c:v>83.684999999999988</c:v>
                </c:pt>
                <c:pt idx="1303">
                  <c:v>83.667999999999992</c:v>
                </c:pt>
                <c:pt idx="1304">
                  <c:v>83.641000000000005</c:v>
                </c:pt>
                <c:pt idx="1305">
                  <c:v>83.64</c:v>
                </c:pt>
                <c:pt idx="1306">
                  <c:v>83.641999999999996</c:v>
                </c:pt>
                <c:pt idx="1307">
                  <c:v>83.647999999999996</c:v>
                </c:pt>
                <c:pt idx="1308">
                  <c:v>83.647999999999996</c:v>
                </c:pt>
                <c:pt idx="1309">
                  <c:v>83.643000000000001</c:v>
                </c:pt>
                <c:pt idx="1310">
                  <c:v>83.641999999999996</c:v>
                </c:pt>
                <c:pt idx="1311">
                  <c:v>83.646000000000001</c:v>
                </c:pt>
                <c:pt idx="1312">
                  <c:v>83.64</c:v>
                </c:pt>
                <c:pt idx="1313">
                  <c:v>83.643000000000001</c:v>
                </c:pt>
                <c:pt idx="1314">
                  <c:v>83.637</c:v>
                </c:pt>
                <c:pt idx="1315">
                  <c:v>83.637</c:v>
                </c:pt>
                <c:pt idx="1316">
                  <c:v>83.616</c:v>
                </c:pt>
                <c:pt idx="1317">
                  <c:v>83.606999999999999</c:v>
                </c:pt>
                <c:pt idx="1318">
                  <c:v>83.60199999999999</c:v>
                </c:pt>
                <c:pt idx="1319">
                  <c:v>83.599000000000004</c:v>
                </c:pt>
                <c:pt idx="1320">
                  <c:v>83.622999999999948</c:v>
                </c:pt>
                <c:pt idx="1321">
                  <c:v>83.646000000000001</c:v>
                </c:pt>
                <c:pt idx="1322">
                  <c:v>83.651999999999987</c:v>
                </c:pt>
                <c:pt idx="1323">
                  <c:v>83.641999999999996</c:v>
                </c:pt>
                <c:pt idx="1324">
                  <c:v>83.627999999999986</c:v>
                </c:pt>
                <c:pt idx="1325">
                  <c:v>83.625999999999948</c:v>
                </c:pt>
                <c:pt idx="1326">
                  <c:v>83.646000000000001</c:v>
                </c:pt>
                <c:pt idx="1327">
                  <c:v>83.641000000000005</c:v>
                </c:pt>
                <c:pt idx="1328">
                  <c:v>83.635999999999981</c:v>
                </c:pt>
                <c:pt idx="1329">
                  <c:v>83.637999999999991</c:v>
                </c:pt>
                <c:pt idx="1330">
                  <c:v>83.651999999999987</c:v>
                </c:pt>
                <c:pt idx="1331">
                  <c:v>83.658999999999978</c:v>
                </c:pt>
                <c:pt idx="1332">
                  <c:v>83.641000000000005</c:v>
                </c:pt>
                <c:pt idx="1333">
                  <c:v>83.661000000000001</c:v>
                </c:pt>
                <c:pt idx="1334">
                  <c:v>83.661000000000001</c:v>
                </c:pt>
                <c:pt idx="1335">
                  <c:v>83.662999999999982</c:v>
                </c:pt>
                <c:pt idx="1336">
                  <c:v>83.653999999999982</c:v>
                </c:pt>
                <c:pt idx="1337">
                  <c:v>83.667000000000002</c:v>
                </c:pt>
                <c:pt idx="1338">
                  <c:v>83.677999999999983</c:v>
                </c:pt>
                <c:pt idx="1339">
                  <c:v>83.688999999999979</c:v>
                </c:pt>
                <c:pt idx="1340">
                  <c:v>83.694999999999993</c:v>
                </c:pt>
                <c:pt idx="1341">
                  <c:v>83.703000000000003</c:v>
                </c:pt>
                <c:pt idx="1342">
                  <c:v>83.709000000000003</c:v>
                </c:pt>
                <c:pt idx="1343">
                  <c:v>83.712000000000003</c:v>
                </c:pt>
                <c:pt idx="1344">
                  <c:v>83.712000000000003</c:v>
                </c:pt>
                <c:pt idx="1345">
                  <c:v>83.721999999999994</c:v>
                </c:pt>
                <c:pt idx="1346">
                  <c:v>83.715999999999994</c:v>
                </c:pt>
                <c:pt idx="1347">
                  <c:v>83.732000000000014</c:v>
                </c:pt>
                <c:pt idx="1348">
                  <c:v>83.75</c:v>
                </c:pt>
                <c:pt idx="1349">
                  <c:v>83.787000000000006</c:v>
                </c:pt>
                <c:pt idx="1350">
                  <c:v>83.843999999999994</c:v>
                </c:pt>
                <c:pt idx="1351">
                  <c:v>83.867999999999995</c:v>
                </c:pt>
                <c:pt idx="1352">
                  <c:v>83.911000000000087</c:v>
                </c:pt>
                <c:pt idx="1353">
                  <c:v>83.986000000000004</c:v>
                </c:pt>
                <c:pt idx="1354">
                  <c:v>84.065000000000012</c:v>
                </c:pt>
                <c:pt idx="1355">
                  <c:v>84.135999999999981</c:v>
                </c:pt>
                <c:pt idx="1356">
                  <c:v>84.221999999999994</c:v>
                </c:pt>
                <c:pt idx="1357">
                  <c:v>84.313000000000002</c:v>
                </c:pt>
                <c:pt idx="1358">
                  <c:v>84.399000000000001</c:v>
                </c:pt>
                <c:pt idx="1359">
                  <c:v>84.507999999999996</c:v>
                </c:pt>
                <c:pt idx="1360">
                  <c:v>84.626999999999981</c:v>
                </c:pt>
                <c:pt idx="1361">
                  <c:v>84.748999999999995</c:v>
                </c:pt>
                <c:pt idx="1362">
                  <c:v>84.875999999999948</c:v>
                </c:pt>
                <c:pt idx="1363">
                  <c:v>84.995000000000005</c:v>
                </c:pt>
                <c:pt idx="1364">
                  <c:v>85.127999999999986</c:v>
                </c:pt>
                <c:pt idx="1365">
                  <c:v>85.293999999999997</c:v>
                </c:pt>
                <c:pt idx="1366">
                  <c:v>85.462999999999994</c:v>
                </c:pt>
                <c:pt idx="1367">
                  <c:v>85.631999999999991</c:v>
                </c:pt>
                <c:pt idx="1368">
                  <c:v>85.813000000000002</c:v>
                </c:pt>
                <c:pt idx="1369">
                  <c:v>85.991000000000071</c:v>
                </c:pt>
                <c:pt idx="1370">
                  <c:v>86.168999999999983</c:v>
                </c:pt>
                <c:pt idx="1371">
                  <c:v>86.35799999999999</c:v>
                </c:pt>
                <c:pt idx="1372">
                  <c:v>86.569000000000003</c:v>
                </c:pt>
                <c:pt idx="1373">
                  <c:v>86.787999999999997</c:v>
                </c:pt>
                <c:pt idx="1374">
                  <c:v>86.972999999999999</c:v>
                </c:pt>
                <c:pt idx="1375">
                  <c:v>87.178999999999988</c:v>
                </c:pt>
                <c:pt idx="1376">
                  <c:v>87.391999999999996</c:v>
                </c:pt>
                <c:pt idx="1377">
                  <c:v>87.6</c:v>
                </c:pt>
                <c:pt idx="1378">
                  <c:v>87.816999999999993</c:v>
                </c:pt>
                <c:pt idx="1379">
                  <c:v>88.040999999999997</c:v>
                </c:pt>
                <c:pt idx="1380">
                  <c:v>88.26</c:v>
                </c:pt>
                <c:pt idx="1381">
                  <c:v>88.468000000000004</c:v>
                </c:pt>
                <c:pt idx="1382">
                  <c:v>88.715999999999994</c:v>
                </c:pt>
                <c:pt idx="1383">
                  <c:v>88.977999999999994</c:v>
                </c:pt>
                <c:pt idx="1384">
                  <c:v>89.22</c:v>
                </c:pt>
                <c:pt idx="1385">
                  <c:v>89.475999999999999</c:v>
                </c:pt>
                <c:pt idx="1386">
                  <c:v>89.745000000000005</c:v>
                </c:pt>
                <c:pt idx="1387">
                  <c:v>89.998000000000005</c:v>
                </c:pt>
                <c:pt idx="1388">
                  <c:v>90.263000000000005</c:v>
                </c:pt>
                <c:pt idx="1389">
                  <c:v>90.516999999999996</c:v>
                </c:pt>
                <c:pt idx="1390">
                  <c:v>90.789000000000001</c:v>
                </c:pt>
                <c:pt idx="1391">
                  <c:v>91.037999999999997</c:v>
                </c:pt>
                <c:pt idx="1392">
                  <c:v>91.298000000000002</c:v>
                </c:pt>
                <c:pt idx="1393">
                  <c:v>91.576999999999998</c:v>
                </c:pt>
                <c:pt idx="1394">
                  <c:v>91.843000000000004</c:v>
                </c:pt>
                <c:pt idx="1395">
                  <c:v>92.128999999999948</c:v>
                </c:pt>
                <c:pt idx="1396">
                  <c:v>92.408000000000001</c:v>
                </c:pt>
                <c:pt idx="1397">
                  <c:v>92.681999999999988</c:v>
                </c:pt>
                <c:pt idx="1398">
                  <c:v>92.952000000000012</c:v>
                </c:pt>
                <c:pt idx="1399">
                  <c:v>93.25</c:v>
                </c:pt>
                <c:pt idx="1400">
                  <c:v>93.528999999999982</c:v>
                </c:pt>
                <c:pt idx="1401">
                  <c:v>93.825999999999979</c:v>
                </c:pt>
                <c:pt idx="1402">
                  <c:v>94.087999999999994</c:v>
                </c:pt>
                <c:pt idx="1403">
                  <c:v>94.369</c:v>
                </c:pt>
                <c:pt idx="1404">
                  <c:v>94.643000000000001</c:v>
                </c:pt>
                <c:pt idx="1405">
                  <c:v>94.927999999999997</c:v>
                </c:pt>
                <c:pt idx="1406">
                  <c:v>95.228999999999999</c:v>
                </c:pt>
                <c:pt idx="1407">
                  <c:v>95.509</c:v>
                </c:pt>
                <c:pt idx="1408">
                  <c:v>95.790999999999997</c:v>
                </c:pt>
                <c:pt idx="1409">
                  <c:v>96.061000000000007</c:v>
                </c:pt>
                <c:pt idx="1410">
                  <c:v>96.307999999999993</c:v>
                </c:pt>
                <c:pt idx="1411">
                  <c:v>96.584999999999994</c:v>
                </c:pt>
                <c:pt idx="1412">
                  <c:v>96.867000000000004</c:v>
                </c:pt>
                <c:pt idx="1413">
                  <c:v>97.152999999999949</c:v>
                </c:pt>
                <c:pt idx="1414">
                  <c:v>97.444000000000088</c:v>
                </c:pt>
                <c:pt idx="1415">
                  <c:v>97.706000000000003</c:v>
                </c:pt>
                <c:pt idx="1416">
                  <c:v>97.977999999999994</c:v>
                </c:pt>
                <c:pt idx="1417">
                  <c:v>98.257000000000005</c:v>
                </c:pt>
                <c:pt idx="1418">
                  <c:v>98.525999999999982</c:v>
                </c:pt>
                <c:pt idx="1419">
                  <c:v>98.790999999999997</c:v>
                </c:pt>
                <c:pt idx="1420">
                  <c:v>99.045000000000002</c:v>
                </c:pt>
                <c:pt idx="1421">
                  <c:v>99.284999999999997</c:v>
                </c:pt>
                <c:pt idx="1422">
                  <c:v>99.522999999999982</c:v>
                </c:pt>
                <c:pt idx="1423">
                  <c:v>99.757999999999996</c:v>
                </c:pt>
                <c:pt idx="1424">
                  <c:v>100.00700000000002</c:v>
                </c:pt>
                <c:pt idx="1425">
                  <c:v>100.24900000000002</c:v>
                </c:pt>
                <c:pt idx="1426">
                  <c:v>100.49100000000007</c:v>
                </c:pt>
                <c:pt idx="1427">
                  <c:v>100.74400000000007</c:v>
                </c:pt>
                <c:pt idx="1428">
                  <c:v>100.99000000000002</c:v>
                </c:pt>
                <c:pt idx="1429">
                  <c:v>101.21100000000007</c:v>
                </c:pt>
                <c:pt idx="1430">
                  <c:v>101.435</c:v>
                </c:pt>
                <c:pt idx="1431">
                  <c:v>101.664</c:v>
                </c:pt>
                <c:pt idx="1432">
                  <c:v>101.881</c:v>
                </c:pt>
                <c:pt idx="1433">
                  <c:v>102.11</c:v>
                </c:pt>
                <c:pt idx="1434">
                  <c:v>102.331</c:v>
                </c:pt>
                <c:pt idx="1435">
                  <c:v>102.539</c:v>
                </c:pt>
                <c:pt idx="1436">
                  <c:v>102.754</c:v>
                </c:pt>
                <c:pt idx="1437">
                  <c:v>102.95399999999999</c:v>
                </c:pt>
                <c:pt idx="1438">
                  <c:v>103.15199999999999</c:v>
                </c:pt>
                <c:pt idx="1439">
                  <c:v>103.354</c:v>
                </c:pt>
                <c:pt idx="1440">
                  <c:v>103.56</c:v>
                </c:pt>
                <c:pt idx="1441">
                  <c:v>103.74900000000002</c:v>
                </c:pt>
                <c:pt idx="1442">
                  <c:v>103.928</c:v>
                </c:pt>
                <c:pt idx="1443">
                  <c:v>104.093</c:v>
                </c:pt>
                <c:pt idx="1444">
                  <c:v>104.26900000000002</c:v>
                </c:pt>
                <c:pt idx="1445">
                  <c:v>104.44400000000009</c:v>
                </c:pt>
                <c:pt idx="1446">
                  <c:v>104.616</c:v>
                </c:pt>
                <c:pt idx="1447">
                  <c:v>104.795</c:v>
                </c:pt>
                <c:pt idx="1448">
                  <c:v>104.97499999999999</c:v>
                </c:pt>
                <c:pt idx="1449">
                  <c:v>105.127</c:v>
                </c:pt>
                <c:pt idx="1450">
                  <c:v>105.279</c:v>
                </c:pt>
                <c:pt idx="1451">
                  <c:v>105.435</c:v>
                </c:pt>
                <c:pt idx="1452">
                  <c:v>105.58199999999999</c:v>
                </c:pt>
                <c:pt idx="1453">
                  <c:v>105.762</c:v>
                </c:pt>
                <c:pt idx="1454">
                  <c:v>105.886</c:v>
                </c:pt>
                <c:pt idx="1455">
                  <c:v>106.015</c:v>
                </c:pt>
                <c:pt idx="1456">
                  <c:v>106.12899999999998</c:v>
                </c:pt>
                <c:pt idx="1457">
                  <c:v>106.24000000000002</c:v>
                </c:pt>
                <c:pt idx="1458">
                  <c:v>106.35899999999998</c:v>
                </c:pt>
                <c:pt idx="1459">
                  <c:v>106.453</c:v>
                </c:pt>
                <c:pt idx="1460">
                  <c:v>106.542</c:v>
                </c:pt>
                <c:pt idx="1461">
                  <c:v>106.65900000000001</c:v>
                </c:pt>
                <c:pt idx="1462">
                  <c:v>106.75</c:v>
                </c:pt>
                <c:pt idx="1463">
                  <c:v>106.849</c:v>
                </c:pt>
                <c:pt idx="1464">
                  <c:v>106.92100000000002</c:v>
                </c:pt>
                <c:pt idx="1465">
                  <c:v>107.032</c:v>
                </c:pt>
                <c:pt idx="1466">
                  <c:v>107.12899999999998</c:v>
                </c:pt>
                <c:pt idx="1467">
                  <c:v>107.21100000000007</c:v>
                </c:pt>
                <c:pt idx="1468">
                  <c:v>107.292</c:v>
                </c:pt>
                <c:pt idx="1469">
                  <c:v>107.383</c:v>
                </c:pt>
                <c:pt idx="1470">
                  <c:v>107.453</c:v>
                </c:pt>
                <c:pt idx="1471">
                  <c:v>107.518</c:v>
                </c:pt>
                <c:pt idx="1472">
                  <c:v>107.56399999999999</c:v>
                </c:pt>
                <c:pt idx="1473">
                  <c:v>107.614</c:v>
                </c:pt>
                <c:pt idx="1474">
                  <c:v>107.642</c:v>
                </c:pt>
                <c:pt idx="1475">
                  <c:v>107.712</c:v>
                </c:pt>
                <c:pt idx="1476">
                  <c:v>107.77800000000001</c:v>
                </c:pt>
                <c:pt idx="1477">
                  <c:v>107.82599999999998</c:v>
                </c:pt>
                <c:pt idx="1478">
                  <c:v>107.854</c:v>
                </c:pt>
                <c:pt idx="1479">
                  <c:v>107.902</c:v>
                </c:pt>
                <c:pt idx="1480">
                  <c:v>107.928</c:v>
                </c:pt>
                <c:pt idx="1481">
                  <c:v>107.959</c:v>
                </c:pt>
                <c:pt idx="1482">
                  <c:v>107.98699999999999</c:v>
                </c:pt>
                <c:pt idx="1483">
                  <c:v>108.018</c:v>
                </c:pt>
                <c:pt idx="1484">
                  <c:v>108.04400000000007</c:v>
                </c:pt>
                <c:pt idx="1485">
                  <c:v>108.07</c:v>
                </c:pt>
                <c:pt idx="1486">
                  <c:v>108.08799999999999</c:v>
                </c:pt>
                <c:pt idx="1487">
                  <c:v>108.11199999999999</c:v>
                </c:pt>
                <c:pt idx="1488">
                  <c:v>108.116</c:v>
                </c:pt>
                <c:pt idx="1489">
                  <c:v>108.13200000000001</c:v>
                </c:pt>
                <c:pt idx="1490">
                  <c:v>108.14</c:v>
                </c:pt>
                <c:pt idx="1491">
                  <c:v>108.16500000000001</c:v>
                </c:pt>
                <c:pt idx="1492">
                  <c:v>108.203</c:v>
                </c:pt>
                <c:pt idx="1493">
                  <c:v>108.212</c:v>
                </c:pt>
                <c:pt idx="1494">
                  <c:v>108.206</c:v>
                </c:pt>
                <c:pt idx="1495">
                  <c:v>108.21100000000007</c:v>
                </c:pt>
                <c:pt idx="1496">
                  <c:v>108.193</c:v>
                </c:pt>
                <c:pt idx="1497">
                  <c:v>108.16200000000001</c:v>
                </c:pt>
                <c:pt idx="1498">
                  <c:v>108.16</c:v>
                </c:pt>
                <c:pt idx="1499">
                  <c:v>108.166</c:v>
                </c:pt>
                <c:pt idx="1500">
                  <c:v>108.15799999999999</c:v>
                </c:pt>
                <c:pt idx="1501">
                  <c:v>108.12899999999998</c:v>
                </c:pt>
                <c:pt idx="1502">
                  <c:v>108.139</c:v>
                </c:pt>
                <c:pt idx="1503">
                  <c:v>108.117</c:v>
                </c:pt>
                <c:pt idx="1504">
                  <c:v>108.107</c:v>
                </c:pt>
                <c:pt idx="1505">
                  <c:v>108.083</c:v>
                </c:pt>
                <c:pt idx="1506">
                  <c:v>108.07899999999998</c:v>
                </c:pt>
                <c:pt idx="1507">
                  <c:v>108.051</c:v>
                </c:pt>
                <c:pt idx="1508">
                  <c:v>108.04300000000002</c:v>
                </c:pt>
                <c:pt idx="1509">
                  <c:v>108.02800000000001</c:v>
                </c:pt>
                <c:pt idx="1510">
                  <c:v>108.01400000000002</c:v>
                </c:pt>
                <c:pt idx="1511">
                  <c:v>107.98699999999999</c:v>
                </c:pt>
                <c:pt idx="1512">
                  <c:v>107.958</c:v>
                </c:pt>
                <c:pt idx="1513">
                  <c:v>107.92</c:v>
                </c:pt>
                <c:pt idx="1514">
                  <c:v>107.895</c:v>
                </c:pt>
                <c:pt idx="1515">
                  <c:v>107.85799999999999</c:v>
                </c:pt>
                <c:pt idx="1516">
                  <c:v>107.824</c:v>
                </c:pt>
                <c:pt idx="1517">
                  <c:v>107.8</c:v>
                </c:pt>
                <c:pt idx="1518">
                  <c:v>107.76400000000002</c:v>
                </c:pt>
                <c:pt idx="1519">
                  <c:v>107.721</c:v>
                </c:pt>
                <c:pt idx="1520">
                  <c:v>107.696</c:v>
                </c:pt>
                <c:pt idx="1521">
                  <c:v>107.657</c:v>
                </c:pt>
                <c:pt idx="1522">
                  <c:v>107.616</c:v>
                </c:pt>
                <c:pt idx="1523">
                  <c:v>107.562</c:v>
                </c:pt>
                <c:pt idx="1524">
                  <c:v>107.50700000000002</c:v>
                </c:pt>
                <c:pt idx="1525">
                  <c:v>107.462</c:v>
                </c:pt>
                <c:pt idx="1526">
                  <c:v>107.40700000000002</c:v>
                </c:pt>
                <c:pt idx="1527">
                  <c:v>107.36799999999999</c:v>
                </c:pt>
                <c:pt idx="1528">
                  <c:v>107.33</c:v>
                </c:pt>
                <c:pt idx="1529">
                  <c:v>107.292</c:v>
                </c:pt>
                <c:pt idx="1530">
                  <c:v>107.24299999999999</c:v>
                </c:pt>
                <c:pt idx="1531">
                  <c:v>107.19499999999999</c:v>
                </c:pt>
                <c:pt idx="1532">
                  <c:v>107.157</c:v>
                </c:pt>
                <c:pt idx="1533">
                  <c:v>107.10499999999999</c:v>
                </c:pt>
                <c:pt idx="1534">
                  <c:v>107.08</c:v>
                </c:pt>
                <c:pt idx="1535">
                  <c:v>107.02</c:v>
                </c:pt>
                <c:pt idx="1536">
                  <c:v>106.973</c:v>
                </c:pt>
                <c:pt idx="1537">
                  <c:v>106.93</c:v>
                </c:pt>
                <c:pt idx="1538">
                  <c:v>106.89100000000002</c:v>
                </c:pt>
                <c:pt idx="1539">
                  <c:v>106.839</c:v>
                </c:pt>
                <c:pt idx="1540">
                  <c:v>106.78100000000002</c:v>
                </c:pt>
                <c:pt idx="1541">
                  <c:v>106.71400000000007</c:v>
                </c:pt>
                <c:pt idx="1542">
                  <c:v>106.661</c:v>
                </c:pt>
                <c:pt idx="1543">
                  <c:v>106.624</c:v>
                </c:pt>
                <c:pt idx="1544">
                  <c:v>106.53400000000002</c:v>
                </c:pt>
                <c:pt idx="1545">
                  <c:v>106.5</c:v>
                </c:pt>
                <c:pt idx="1546">
                  <c:v>106.46000000000002</c:v>
                </c:pt>
                <c:pt idx="1547">
                  <c:v>106.46599999999999</c:v>
                </c:pt>
                <c:pt idx="1548">
                  <c:v>106.369</c:v>
                </c:pt>
                <c:pt idx="1549">
                  <c:v>106.37499999999999</c:v>
                </c:pt>
                <c:pt idx="1550">
                  <c:v>106.34099999999999</c:v>
                </c:pt>
                <c:pt idx="1551">
                  <c:v>106.29100000000007</c:v>
                </c:pt>
                <c:pt idx="1552">
                  <c:v>106.256</c:v>
                </c:pt>
                <c:pt idx="1553">
                  <c:v>106.21299999999999</c:v>
                </c:pt>
                <c:pt idx="1554">
                  <c:v>106.17400000000001</c:v>
                </c:pt>
                <c:pt idx="1555">
                  <c:v>106.12499999999999</c:v>
                </c:pt>
                <c:pt idx="1556">
                  <c:v>106.074</c:v>
                </c:pt>
                <c:pt idx="1557">
                  <c:v>106.002</c:v>
                </c:pt>
                <c:pt idx="1558">
                  <c:v>105.89400000000002</c:v>
                </c:pt>
                <c:pt idx="1559">
                  <c:v>105.851</c:v>
                </c:pt>
                <c:pt idx="1560">
                  <c:v>105.82</c:v>
                </c:pt>
                <c:pt idx="1561">
                  <c:v>105.76400000000002</c:v>
                </c:pt>
                <c:pt idx="1562">
                  <c:v>105.76</c:v>
                </c:pt>
                <c:pt idx="1563">
                  <c:v>105.68600000000001</c:v>
                </c:pt>
                <c:pt idx="1564">
                  <c:v>105.643</c:v>
                </c:pt>
                <c:pt idx="1565">
                  <c:v>105.604</c:v>
                </c:pt>
                <c:pt idx="1566">
                  <c:v>105.571</c:v>
                </c:pt>
                <c:pt idx="1567">
                  <c:v>105.57799999999999</c:v>
                </c:pt>
                <c:pt idx="1568">
                  <c:v>105.55500000000001</c:v>
                </c:pt>
                <c:pt idx="1569">
                  <c:v>105.465</c:v>
                </c:pt>
                <c:pt idx="1570">
                  <c:v>105.46000000000002</c:v>
                </c:pt>
                <c:pt idx="1571">
                  <c:v>105.36999999999999</c:v>
                </c:pt>
                <c:pt idx="1572">
                  <c:v>105.349</c:v>
                </c:pt>
                <c:pt idx="1573">
                  <c:v>105.319</c:v>
                </c:pt>
                <c:pt idx="1574">
                  <c:v>105.28400000000002</c:v>
                </c:pt>
                <c:pt idx="1575">
                  <c:v>105.253</c:v>
                </c:pt>
                <c:pt idx="1576">
                  <c:v>105.212</c:v>
                </c:pt>
                <c:pt idx="1577">
                  <c:v>105.184</c:v>
                </c:pt>
                <c:pt idx="1578">
                  <c:v>105.167</c:v>
                </c:pt>
                <c:pt idx="1579">
                  <c:v>105.139</c:v>
                </c:pt>
                <c:pt idx="1580">
                  <c:v>105.13200000000001</c:v>
                </c:pt>
                <c:pt idx="1581">
                  <c:v>105.07799999999999</c:v>
                </c:pt>
                <c:pt idx="1582">
                  <c:v>105.048</c:v>
                </c:pt>
                <c:pt idx="1583">
                  <c:v>105.003</c:v>
                </c:pt>
                <c:pt idx="1584">
                  <c:v>105.027</c:v>
                </c:pt>
                <c:pt idx="1585">
                  <c:v>104.968</c:v>
                </c:pt>
                <c:pt idx="1586">
                  <c:v>104.94600000000007</c:v>
                </c:pt>
                <c:pt idx="1587">
                  <c:v>104.94200000000002</c:v>
                </c:pt>
                <c:pt idx="1588">
                  <c:v>104.929</c:v>
                </c:pt>
                <c:pt idx="1589">
                  <c:v>104.895</c:v>
                </c:pt>
                <c:pt idx="1590">
                  <c:v>104.851</c:v>
                </c:pt>
                <c:pt idx="1591">
                  <c:v>104.881</c:v>
                </c:pt>
                <c:pt idx="1592">
                  <c:v>104.874</c:v>
                </c:pt>
                <c:pt idx="1593">
                  <c:v>104.815</c:v>
                </c:pt>
                <c:pt idx="1594">
                  <c:v>104.785</c:v>
                </c:pt>
                <c:pt idx="1595">
                  <c:v>104.76300000000002</c:v>
                </c:pt>
                <c:pt idx="1596">
                  <c:v>104.76300000000002</c:v>
                </c:pt>
                <c:pt idx="1597">
                  <c:v>104.739</c:v>
                </c:pt>
                <c:pt idx="1598">
                  <c:v>104.73099999999999</c:v>
                </c:pt>
                <c:pt idx="1599">
                  <c:v>104.706</c:v>
                </c:pt>
                <c:pt idx="1600">
                  <c:v>104.699</c:v>
                </c:pt>
                <c:pt idx="1601">
                  <c:v>104.681</c:v>
                </c:pt>
                <c:pt idx="1602">
                  <c:v>104.67199999999998</c:v>
                </c:pt>
                <c:pt idx="1603">
                  <c:v>104.67299999999993</c:v>
                </c:pt>
                <c:pt idx="1604">
                  <c:v>104.684</c:v>
                </c:pt>
                <c:pt idx="1605">
                  <c:v>104.66800000000001</c:v>
                </c:pt>
                <c:pt idx="1606">
                  <c:v>104.65600000000001</c:v>
                </c:pt>
                <c:pt idx="1607">
                  <c:v>104.64400000000002</c:v>
                </c:pt>
                <c:pt idx="1608">
                  <c:v>104.7</c:v>
                </c:pt>
                <c:pt idx="1609">
                  <c:v>104.65600000000001</c:v>
                </c:pt>
                <c:pt idx="1610">
                  <c:v>104.63500000000001</c:v>
                </c:pt>
                <c:pt idx="1611">
                  <c:v>104.648</c:v>
                </c:pt>
                <c:pt idx="1612">
                  <c:v>104.631</c:v>
                </c:pt>
                <c:pt idx="1613">
                  <c:v>104.65799999999999</c:v>
                </c:pt>
                <c:pt idx="1614">
                  <c:v>104.64700000000002</c:v>
                </c:pt>
                <c:pt idx="1615">
                  <c:v>104.66200000000001</c:v>
                </c:pt>
                <c:pt idx="1616">
                  <c:v>104.65199999999999</c:v>
                </c:pt>
                <c:pt idx="1617">
                  <c:v>104.65300000000001</c:v>
                </c:pt>
                <c:pt idx="1618">
                  <c:v>104.67299999999993</c:v>
                </c:pt>
                <c:pt idx="1619">
                  <c:v>104.694</c:v>
                </c:pt>
                <c:pt idx="1620">
                  <c:v>104.71100000000007</c:v>
                </c:pt>
                <c:pt idx="1621">
                  <c:v>104.721</c:v>
                </c:pt>
                <c:pt idx="1622">
                  <c:v>104.718</c:v>
                </c:pt>
                <c:pt idx="1623">
                  <c:v>104.715</c:v>
                </c:pt>
                <c:pt idx="1624">
                  <c:v>104.723</c:v>
                </c:pt>
                <c:pt idx="1625">
                  <c:v>104.738</c:v>
                </c:pt>
                <c:pt idx="1626">
                  <c:v>104.76100000000002</c:v>
                </c:pt>
                <c:pt idx="1627">
                  <c:v>104.756</c:v>
                </c:pt>
                <c:pt idx="1628">
                  <c:v>104.72799999999999</c:v>
                </c:pt>
                <c:pt idx="1629">
                  <c:v>104.71899999999999</c:v>
                </c:pt>
                <c:pt idx="1630">
                  <c:v>104.738</c:v>
                </c:pt>
                <c:pt idx="1631">
                  <c:v>104.748</c:v>
                </c:pt>
                <c:pt idx="1632">
                  <c:v>104.753</c:v>
                </c:pt>
                <c:pt idx="1633">
                  <c:v>104.771</c:v>
                </c:pt>
                <c:pt idx="1634">
                  <c:v>104.774</c:v>
                </c:pt>
                <c:pt idx="1635">
                  <c:v>104.779</c:v>
                </c:pt>
                <c:pt idx="1636">
                  <c:v>104.788</c:v>
                </c:pt>
                <c:pt idx="1637">
                  <c:v>104.81100000000002</c:v>
                </c:pt>
                <c:pt idx="1638">
                  <c:v>104.83</c:v>
                </c:pt>
                <c:pt idx="1639">
                  <c:v>104.83199999999999</c:v>
                </c:pt>
                <c:pt idx="1640">
                  <c:v>104.85</c:v>
                </c:pt>
                <c:pt idx="1641">
                  <c:v>104.86199999999999</c:v>
                </c:pt>
                <c:pt idx="1642">
                  <c:v>104.87799999999999</c:v>
                </c:pt>
                <c:pt idx="1643">
                  <c:v>104.898</c:v>
                </c:pt>
                <c:pt idx="1644">
                  <c:v>104.908</c:v>
                </c:pt>
                <c:pt idx="1645">
                  <c:v>104.895</c:v>
                </c:pt>
                <c:pt idx="1646">
                  <c:v>104.90900000000002</c:v>
                </c:pt>
                <c:pt idx="1647">
                  <c:v>104.94700000000009</c:v>
                </c:pt>
                <c:pt idx="1648">
                  <c:v>104.94600000000007</c:v>
                </c:pt>
                <c:pt idx="1649">
                  <c:v>104.958</c:v>
                </c:pt>
                <c:pt idx="1650">
                  <c:v>104.971</c:v>
                </c:pt>
                <c:pt idx="1651">
                  <c:v>105.004</c:v>
                </c:pt>
                <c:pt idx="1652">
                  <c:v>105.006</c:v>
                </c:pt>
                <c:pt idx="1653">
                  <c:v>105.024</c:v>
                </c:pt>
                <c:pt idx="1654">
                  <c:v>105.04900000000002</c:v>
                </c:pt>
                <c:pt idx="1655">
                  <c:v>105.084</c:v>
                </c:pt>
                <c:pt idx="1656">
                  <c:v>105.11799999999999</c:v>
                </c:pt>
                <c:pt idx="1657">
                  <c:v>105.15600000000001</c:v>
                </c:pt>
                <c:pt idx="1658">
                  <c:v>105.169</c:v>
                </c:pt>
                <c:pt idx="1659">
                  <c:v>105.17999999999998</c:v>
                </c:pt>
                <c:pt idx="1660">
                  <c:v>105.21000000000002</c:v>
                </c:pt>
                <c:pt idx="1661">
                  <c:v>105.239</c:v>
                </c:pt>
                <c:pt idx="1662">
                  <c:v>105.259</c:v>
                </c:pt>
                <c:pt idx="1663">
                  <c:v>105.265</c:v>
                </c:pt>
                <c:pt idx="1664">
                  <c:v>105.28700000000002</c:v>
                </c:pt>
                <c:pt idx="1665">
                  <c:v>105.306</c:v>
                </c:pt>
                <c:pt idx="1666">
                  <c:v>105.343</c:v>
                </c:pt>
                <c:pt idx="1667">
                  <c:v>105.357</c:v>
                </c:pt>
                <c:pt idx="1668">
                  <c:v>105.384</c:v>
                </c:pt>
                <c:pt idx="1669">
                  <c:v>105.40700000000002</c:v>
                </c:pt>
                <c:pt idx="1670">
                  <c:v>105.42700000000002</c:v>
                </c:pt>
                <c:pt idx="1671">
                  <c:v>105.44400000000009</c:v>
                </c:pt>
                <c:pt idx="1672">
                  <c:v>105.465</c:v>
                </c:pt>
                <c:pt idx="1673">
                  <c:v>105.49100000000007</c:v>
                </c:pt>
                <c:pt idx="1674">
                  <c:v>105.49400000000007</c:v>
                </c:pt>
                <c:pt idx="1675">
                  <c:v>105.509</c:v>
                </c:pt>
                <c:pt idx="1676">
                  <c:v>105.54100000000007</c:v>
                </c:pt>
                <c:pt idx="1677">
                  <c:v>105.56</c:v>
                </c:pt>
                <c:pt idx="1678">
                  <c:v>105.60199999999999</c:v>
                </c:pt>
                <c:pt idx="1679">
                  <c:v>105.62799999999999</c:v>
                </c:pt>
                <c:pt idx="1680">
                  <c:v>105.627</c:v>
                </c:pt>
                <c:pt idx="1681">
                  <c:v>105.65199999999999</c:v>
                </c:pt>
                <c:pt idx="1682">
                  <c:v>105.67700000000001</c:v>
                </c:pt>
                <c:pt idx="1683">
                  <c:v>105.67599999999995</c:v>
                </c:pt>
                <c:pt idx="1684">
                  <c:v>105.699</c:v>
                </c:pt>
                <c:pt idx="1685">
                  <c:v>105.729</c:v>
                </c:pt>
                <c:pt idx="1686">
                  <c:v>105.73699999999999</c:v>
                </c:pt>
                <c:pt idx="1687">
                  <c:v>105.74900000000002</c:v>
                </c:pt>
                <c:pt idx="1688">
                  <c:v>105.76700000000002</c:v>
                </c:pt>
                <c:pt idx="1689">
                  <c:v>105.803</c:v>
                </c:pt>
                <c:pt idx="1690">
                  <c:v>105.848</c:v>
                </c:pt>
                <c:pt idx="1691">
                  <c:v>105.87299999999998</c:v>
                </c:pt>
                <c:pt idx="1692">
                  <c:v>105.874</c:v>
                </c:pt>
                <c:pt idx="1693">
                  <c:v>105.88</c:v>
                </c:pt>
                <c:pt idx="1694">
                  <c:v>105.90100000000002</c:v>
                </c:pt>
                <c:pt idx="1695">
                  <c:v>105.968</c:v>
                </c:pt>
                <c:pt idx="1696">
                  <c:v>105.98099999999999</c:v>
                </c:pt>
                <c:pt idx="1697">
                  <c:v>106.004</c:v>
                </c:pt>
                <c:pt idx="1698">
                  <c:v>105.976</c:v>
                </c:pt>
                <c:pt idx="1699">
                  <c:v>105.992</c:v>
                </c:pt>
                <c:pt idx="1700">
                  <c:v>106.009</c:v>
                </c:pt>
                <c:pt idx="1701">
                  <c:v>106.02500000000001</c:v>
                </c:pt>
                <c:pt idx="1702">
                  <c:v>106.032</c:v>
                </c:pt>
                <c:pt idx="1703">
                  <c:v>106.033</c:v>
                </c:pt>
                <c:pt idx="1704">
                  <c:v>106.033</c:v>
                </c:pt>
                <c:pt idx="1705">
                  <c:v>106.056</c:v>
                </c:pt>
                <c:pt idx="1706">
                  <c:v>106.12499999999999</c:v>
                </c:pt>
                <c:pt idx="1707">
                  <c:v>106.14400000000002</c:v>
                </c:pt>
                <c:pt idx="1708">
                  <c:v>106.16</c:v>
                </c:pt>
                <c:pt idx="1709">
                  <c:v>106.12499999999999</c:v>
                </c:pt>
                <c:pt idx="1710">
                  <c:v>106.167</c:v>
                </c:pt>
                <c:pt idx="1711">
                  <c:v>106.16800000000001</c:v>
                </c:pt>
                <c:pt idx="1712">
                  <c:v>106.131</c:v>
                </c:pt>
                <c:pt idx="1713">
                  <c:v>106.20399999999999</c:v>
                </c:pt>
                <c:pt idx="1714">
                  <c:v>106.143</c:v>
                </c:pt>
                <c:pt idx="1715">
                  <c:v>106.187</c:v>
                </c:pt>
                <c:pt idx="1716">
                  <c:v>106.16</c:v>
                </c:pt>
                <c:pt idx="1717">
                  <c:v>106.16200000000001</c:v>
                </c:pt>
                <c:pt idx="1718">
                  <c:v>106.18600000000001</c:v>
                </c:pt>
                <c:pt idx="1719">
                  <c:v>106.212</c:v>
                </c:pt>
                <c:pt idx="1720">
                  <c:v>106.29</c:v>
                </c:pt>
                <c:pt idx="1721">
                  <c:v>106.285</c:v>
                </c:pt>
                <c:pt idx="1722">
                  <c:v>106.29100000000007</c:v>
                </c:pt>
                <c:pt idx="1723">
                  <c:v>106.26300000000002</c:v>
                </c:pt>
                <c:pt idx="1724">
                  <c:v>106.315</c:v>
                </c:pt>
                <c:pt idx="1725">
                  <c:v>106.32599999999998</c:v>
                </c:pt>
                <c:pt idx="1726">
                  <c:v>106.32899999999998</c:v>
                </c:pt>
                <c:pt idx="1727">
                  <c:v>106.29100000000007</c:v>
                </c:pt>
                <c:pt idx="1728">
                  <c:v>106.36499999999999</c:v>
                </c:pt>
                <c:pt idx="1729">
                  <c:v>106.306</c:v>
                </c:pt>
                <c:pt idx="1730">
                  <c:v>106.31699999999999</c:v>
                </c:pt>
                <c:pt idx="1731">
                  <c:v>106.38200000000001</c:v>
                </c:pt>
                <c:pt idx="1732">
                  <c:v>106.36999999999999</c:v>
                </c:pt>
                <c:pt idx="1733">
                  <c:v>106.367</c:v>
                </c:pt>
                <c:pt idx="1734">
                  <c:v>106.374</c:v>
                </c:pt>
                <c:pt idx="1735">
                  <c:v>106.383</c:v>
                </c:pt>
                <c:pt idx="1736">
                  <c:v>106.37899999999998</c:v>
                </c:pt>
                <c:pt idx="1737">
                  <c:v>106.337</c:v>
                </c:pt>
                <c:pt idx="1738">
                  <c:v>106.35899999999998</c:v>
                </c:pt>
                <c:pt idx="1739">
                  <c:v>106.35499999999999</c:v>
                </c:pt>
                <c:pt idx="1740">
                  <c:v>106.41700000000007</c:v>
                </c:pt>
                <c:pt idx="1741">
                  <c:v>106.371</c:v>
                </c:pt>
                <c:pt idx="1742">
                  <c:v>106.386</c:v>
                </c:pt>
                <c:pt idx="1743">
                  <c:v>106.36999999999999</c:v>
                </c:pt>
                <c:pt idx="1744">
                  <c:v>106.428</c:v>
                </c:pt>
                <c:pt idx="1745">
                  <c:v>106.43899999999999</c:v>
                </c:pt>
                <c:pt idx="1746">
                  <c:v>106.44000000000007</c:v>
                </c:pt>
                <c:pt idx="1747">
                  <c:v>106.393</c:v>
                </c:pt>
                <c:pt idx="1748">
                  <c:v>106.38800000000001</c:v>
                </c:pt>
                <c:pt idx="1749">
                  <c:v>106.381</c:v>
                </c:pt>
                <c:pt idx="1750">
                  <c:v>106.402</c:v>
                </c:pt>
                <c:pt idx="1751">
                  <c:v>106.39400000000002</c:v>
                </c:pt>
                <c:pt idx="1752">
                  <c:v>106.44200000000002</c:v>
                </c:pt>
                <c:pt idx="1753">
                  <c:v>106.402</c:v>
                </c:pt>
                <c:pt idx="1754">
                  <c:v>106.41600000000007</c:v>
                </c:pt>
                <c:pt idx="1755">
                  <c:v>106.41900000000007</c:v>
                </c:pt>
                <c:pt idx="1756">
                  <c:v>106.41600000000007</c:v>
                </c:pt>
                <c:pt idx="1757">
                  <c:v>106.41700000000007</c:v>
                </c:pt>
                <c:pt idx="1758">
                  <c:v>106.459</c:v>
                </c:pt>
                <c:pt idx="1759">
                  <c:v>106.41000000000007</c:v>
                </c:pt>
                <c:pt idx="1760">
                  <c:v>106.425</c:v>
                </c:pt>
                <c:pt idx="1761">
                  <c:v>106.468</c:v>
                </c:pt>
                <c:pt idx="1762">
                  <c:v>106.462</c:v>
                </c:pt>
                <c:pt idx="1763">
                  <c:v>106.41000000000007</c:v>
                </c:pt>
                <c:pt idx="1764">
                  <c:v>106.428</c:v>
                </c:pt>
                <c:pt idx="1765">
                  <c:v>106.45</c:v>
                </c:pt>
                <c:pt idx="1766">
                  <c:v>106.41500000000002</c:v>
                </c:pt>
                <c:pt idx="1767">
                  <c:v>106.459</c:v>
                </c:pt>
                <c:pt idx="1768">
                  <c:v>106.43100000000007</c:v>
                </c:pt>
                <c:pt idx="1769">
                  <c:v>106.40600000000002</c:v>
                </c:pt>
                <c:pt idx="1770">
                  <c:v>106.34399999999999</c:v>
                </c:pt>
                <c:pt idx="1771">
                  <c:v>106.32799999999999</c:v>
                </c:pt>
                <c:pt idx="1772">
                  <c:v>106.37299999999998</c:v>
                </c:pt>
                <c:pt idx="1773">
                  <c:v>106.327</c:v>
                </c:pt>
                <c:pt idx="1774">
                  <c:v>106.32</c:v>
                </c:pt>
                <c:pt idx="1775">
                  <c:v>106.33199999999999</c:v>
                </c:pt>
                <c:pt idx="1776">
                  <c:v>106.364</c:v>
                </c:pt>
                <c:pt idx="1777">
                  <c:v>106.37299999999998</c:v>
                </c:pt>
                <c:pt idx="1778">
                  <c:v>106.30800000000001</c:v>
                </c:pt>
                <c:pt idx="1779">
                  <c:v>106.36199999999999</c:v>
                </c:pt>
                <c:pt idx="1780">
                  <c:v>106.28</c:v>
                </c:pt>
                <c:pt idx="1781">
                  <c:v>106.349</c:v>
                </c:pt>
                <c:pt idx="1782">
                  <c:v>106.313</c:v>
                </c:pt>
                <c:pt idx="1783">
                  <c:v>106.366</c:v>
                </c:pt>
                <c:pt idx="1784">
                  <c:v>106.31100000000002</c:v>
                </c:pt>
                <c:pt idx="1785">
                  <c:v>106.29700000000007</c:v>
                </c:pt>
                <c:pt idx="1786">
                  <c:v>106.29300000000002</c:v>
                </c:pt>
                <c:pt idx="1787">
                  <c:v>106.34399999999999</c:v>
                </c:pt>
                <c:pt idx="1788">
                  <c:v>106.29100000000007</c:v>
                </c:pt>
                <c:pt idx="1789">
                  <c:v>106.242</c:v>
                </c:pt>
                <c:pt idx="1790">
                  <c:v>106.279</c:v>
                </c:pt>
                <c:pt idx="1791">
                  <c:v>106.229</c:v>
                </c:pt>
                <c:pt idx="1792">
                  <c:v>106.215</c:v>
                </c:pt>
                <c:pt idx="1793">
                  <c:v>106.208</c:v>
                </c:pt>
                <c:pt idx="1794">
                  <c:v>106.21100000000007</c:v>
                </c:pt>
                <c:pt idx="1795">
                  <c:v>106.21899999999999</c:v>
                </c:pt>
                <c:pt idx="1796">
                  <c:v>106.203</c:v>
                </c:pt>
                <c:pt idx="1797">
                  <c:v>106.18899999999998</c:v>
                </c:pt>
                <c:pt idx="1798">
                  <c:v>106.18300000000001</c:v>
                </c:pt>
                <c:pt idx="1799">
                  <c:v>106.184</c:v>
                </c:pt>
                <c:pt idx="1800">
                  <c:v>106.23</c:v>
                </c:pt>
                <c:pt idx="1801">
                  <c:v>106.17400000000001</c:v>
                </c:pt>
                <c:pt idx="1802">
                  <c:v>106.209</c:v>
                </c:pt>
                <c:pt idx="1803">
                  <c:v>106.13800000000001</c:v>
                </c:pt>
                <c:pt idx="1804">
                  <c:v>106.181</c:v>
                </c:pt>
                <c:pt idx="1805">
                  <c:v>106.14</c:v>
                </c:pt>
                <c:pt idx="1806">
                  <c:v>106.17700000000001</c:v>
                </c:pt>
                <c:pt idx="1807">
                  <c:v>106.181</c:v>
                </c:pt>
                <c:pt idx="1808">
                  <c:v>106.17199999999998</c:v>
                </c:pt>
                <c:pt idx="1809">
                  <c:v>106.116</c:v>
                </c:pt>
                <c:pt idx="1810">
                  <c:v>106.111</c:v>
                </c:pt>
                <c:pt idx="1811">
                  <c:v>106.10899999999998</c:v>
                </c:pt>
                <c:pt idx="1812">
                  <c:v>106.086</c:v>
                </c:pt>
                <c:pt idx="1813">
                  <c:v>106.116</c:v>
                </c:pt>
                <c:pt idx="1814">
                  <c:v>106.11799999999999</c:v>
                </c:pt>
                <c:pt idx="1815">
                  <c:v>106.14999999999999</c:v>
                </c:pt>
                <c:pt idx="1816">
                  <c:v>106.09</c:v>
                </c:pt>
                <c:pt idx="1817">
                  <c:v>106.08</c:v>
                </c:pt>
                <c:pt idx="1818">
                  <c:v>106.11</c:v>
                </c:pt>
                <c:pt idx="1819">
                  <c:v>106.04900000000002</c:v>
                </c:pt>
                <c:pt idx="1820">
                  <c:v>106.05800000000001</c:v>
                </c:pt>
                <c:pt idx="1821">
                  <c:v>106.05</c:v>
                </c:pt>
                <c:pt idx="1822">
                  <c:v>106.045</c:v>
                </c:pt>
                <c:pt idx="1823">
                  <c:v>106.083</c:v>
                </c:pt>
                <c:pt idx="1824">
                  <c:v>106.023</c:v>
                </c:pt>
                <c:pt idx="1825">
                  <c:v>106.063</c:v>
                </c:pt>
                <c:pt idx="1826">
                  <c:v>106.068</c:v>
                </c:pt>
                <c:pt idx="1827">
                  <c:v>105.98399999999999</c:v>
                </c:pt>
                <c:pt idx="1828">
                  <c:v>106.001</c:v>
                </c:pt>
                <c:pt idx="1829">
                  <c:v>106.015</c:v>
                </c:pt>
                <c:pt idx="1830">
                  <c:v>105.986</c:v>
                </c:pt>
                <c:pt idx="1831">
                  <c:v>105.922</c:v>
                </c:pt>
                <c:pt idx="1832">
                  <c:v>105.974</c:v>
                </c:pt>
                <c:pt idx="1833">
                  <c:v>105.96299999999999</c:v>
                </c:pt>
                <c:pt idx="1834">
                  <c:v>105.971</c:v>
                </c:pt>
                <c:pt idx="1835">
                  <c:v>105.96700000000007</c:v>
                </c:pt>
                <c:pt idx="1836">
                  <c:v>105.908</c:v>
                </c:pt>
                <c:pt idx="1837">
                  <c:v>105.91100000000007</c:v>
                </c:pt>
                <c:pt idx="1838">
                  <c:v>105.91600000000007</c:v>
                </c:pt>
                <c:pt idx="1839">
                  <c:v>105.91700000000007</c:v>
                </c:pt>
                <c:pt idx="1840">
                  <c:v>105.9</c:v>
                </c:pt>
                <c:pt idx="1841">
                  <c:v>105.877</c:v>
                </c:pt>
                <c:pt idx="1842">
                  <c:v>105.88500000000001</c:v>
                </c:pt>
                <c:pt idx="1843">
                  <c:v>105.87899999999998</c:v>
                </c:pt>
                <c:pt idx="1844">
                  <c:v>105.88500000000001</c:v>
                </c:pt>
                <c:pt idx="1845">
                  <c:v>105.93899999999999</c:v>
                </c:pt>
                <c:pt idx="1846">
                  <c:v>105.896</c:v>
                </c:pt>
                <c:pt idx="1847">
                  <c:v>105.85299999999998</c:v>
                </c:pt>
                <c:pt idx="1848">
                  <c:v>105.90600000000002</c:v>
                </c:pt>
                <c:pt idx="1849">
                  <c:v>105.893</c:v>
                </c:pt>
                <c:pt idx="1850">
                  <c:v>105.87799999999999</c:v>
                </c:pt>
                <c:pt idx="1851">
                  <c:v>105.812</c:v>
                </c:pt>
                <c:pt idx="1852">
                  <c:v>105.81</c:v>
                </c:pt>
                <c:pt idx="1853">
                  <c:v>105.85299999999998</c:v>
                </c:pt>
                <c:pt idx="1854">
                  <c:v>105.79300000000002</c:v>
                </c:pt>
                <c:pt idx="1855">
                  <c:v>105.788</c:v>
                </c:pt>
                <c:pt idx="1856">
                  <c:v>105.82499999999999</c:v>
                </c:pt>
                <c:pt idx="1857">
                  <c:v>105.845</c:v>
                </c:pt>
                <c:pt idx="1858">
                  <c:v>105.82299999999998</c:v>
                </c:pt>
                <c:pt idx="1859">
                  <c:v>105.81100000000002</c:v>
                </c:pt>
                <c:pt idx="1860">
                  <c:v>105.807</c:v>
                </c:pt>
                <c:pt idx="1861">
                  <c:v>105.79600000000002</c:v>
                </c:pt>
                <c:pt idx="1862">
                  <c:v>105.79900000000002</c:v>
                </c:pt>
                <c:pt idx="1863">
                  <c:v>105.795</c:v>
                </c:pt>
                <c:pt idx="1864">
                  <c:v>105.837</c:v>
                </c:pt>
                <c:pt idx="1865">
                  <c:v>105.83799999999999</c:v>
                </c:pt>
                <c:pt idx="1866">
                  <c:v>105.83199999999999</c:v>
                </c:pt>
                <c:pt idx="1867">
                  <c:v>105.836</c:v>
                </c:pt>
                <c:pt idx="1868">
                  <c:v>105.78700000000002</c:v>
                </c:pt>
                <c:pt idx="1869">
                  <c:v>105.792</c:v>
                </c:pt>
                <c:pt idx="1870">
                  <c:v>105.78700000000002</c:v>
                </c:pt>
                <c:pt idx="1871">
                  <c:v>105.76600000000002</c:v>
                </c:pt>
                <c:pt idx="1872">
                  <c:v>105.75700000000002</c:v>
                </c:pt>
                <c:pt idx="1873">
                  <c:v>105.727</c:v>
                </c:pt>
                <c:pt idx="1874">
                  <c:v>105.726</c:v>
                </c:pt>
                <c:pt idx="1875">
                  <c:v>105.79</c:v>
                </c:pt>
                <c:pt idx="1876">
                  <c:v>105.78400000000002</c:v>
                </c:pt>
                <c:pt idx="1877">
                  <c:v>105.788</c:v>
                </c:pt>
                <c:pt idx="1878">
                  <c:v>105.83799999999999</c:v>
                </c:pt>
                <c:pt idx="1879">
                  <c:v>105.782</c:v>
                </c:pt>
                <c:pt idx="1880">
                  <c:v>105.792</c:v>
                </c:pt>
                <c:pt idx="1881">
                  <c:v>105.79400000000007</c:v>
                </c:pt>
                <c:pt idx="1882">
                  <c:v>105.783</c:v>
                </c:pt>
                <c:pt idx="1883">
                  <c:v>105.754</c:v>
                </c:pt>
                <c:pt idx="1884">
                  <c:v>105.76</c:v>
                </c:pt>
                <c:pt idx="1885">
                  <c:v>105.758</c:v>
                </c:pt>
                <c:pt idx="1886">
                  <c:v>105.771</c:v>
                </c:pt>
                <c:pt idx="1887">
                  <c:v>105.759</c:v>
                </c:pt>
                <c:pt idx="1888">
                  <c:v>105.758</c:v>
                </c:pt>
                <c:pt idx="1889">
                  <c:v>105.773</c:v>
                </c:pt>
                <c:pt idx="1890">
                  <c:v>105.75</c:v>
                </c:pt>
                <c:pt idx="1891">
                  <c:v>105.759</c:v>
                </c:pt>
                <c:pt idx="1892">
                  <c:v>105.777</c:v>
                </c:pt>
                <c:pt idx="1893">
                  <c:v>105.77800000000001</c:v>
                </c:pt>
                <c:pt idx="1894">
                  <c:v>105.813</c:v>
                </c:pt>
                <c:pt idx="1895">
                  <c:v>105.8</c:v>
                </c:pt>
                <c:pt idx="1896">
                  <c:v>105.84699999999999</c:v>
                </c:pt>
                <c:pt idx="1897">
                  <c:v>105.807</c:v>
                </c:pt>
                <c:pt idx="1898">
                  <c:v>105.795</c:v>
                </c:pt>
                <c:pt idx="1899">
                  <c:v>105.833</c:v>
                </c:pt>
                <c:pt idx="1900">
                  <c:v>105.837</c:v>
                </c:pt>
                <c:pt idx="1901">
                  <c:v>105.87499999999999</c:v>
                </c:pt>
                <c:pt idx="1902">
                  <c:v>105.81100000000002</c:v>
                </c:pt>
                <c:pt idx="1903">
                  <c:v>105.851</c:v>
                </c:pt>
                <c:pt idx="1904">
                  <c:v>105.8</c:v>
                </c:pt>
                <c:pt idx="1905">
                  <c:v>105.813</c:v>
                </c:pt>
                <c:pt idx="1906">
                  <c:v>105.85899999999998</c:v>
                </c:pt>
                <c:pt idx="1907">
                  <c:v>105.848</c:v>
                </c:pt>
                <c:pt idx="1908">
                  <c:v>105.824</c:v>
                </c:pt>
                <c:pt idx="1909">
                  <c:v>105.839</c:v>
                </c:pt>
                <c:pt idx="1910">
                  <c:v>105.848</c:v>
                </c:pt>
                <c:pt idx="1911">
                  <c:v>105.849</c:v>
                </c:pt>
                <c:pt idx="1912">
                  <c:v>105.821</c:v>
                </c:pt>
                <c:pt idx="1913">
                  <c:v>105.842</c:v>
                </c:pt>
                <c:pt idx="1914">
                  <c:v>105.836</c:v>
                </c:pt>
                <c:pt idx="1915">
                  <c:v>105.84699999999999</c:v>
                </c:pt>
                <c:pt idx="1916">
                  <c:v>105.85499999999999</c:v>
                </c:pt>
                <c:pt idx="1917">
                  <c:v>105.85</c:v>
                </c:pt>
                <c:pt idx="1918">
                  <c:v>105.85899999999998</c:v>
                </c:pt>
                <c:pt idx="1919">
                  <c:v>105.899</c:v>
                </c:pt>
                <c:pt idx="1920">
                  <c:v>105.849</c:v>
                </c:pt>
                <c:pt idx="1921">
                  <c:v>105.85199999999999</c:v>
                </c:pt>
                <c:pt idx="1922">
                  <c:v>105.871</c:v>
                </c:pt>
                <c:pt idx="1923">
                  <c:v>105.88200000000001</c:v>
                </c:pt>
                <c:pt idx="1924">
                  <c:v>105.94700000000009</c:v>
                </c:pt>
                <c:pt idx="1925">
                  <c:v>105.922</c:v>
                </c:pt>
                <c:pt idx="1926">
                  <c:v>105.87899999999998</c:v>
                </c:pt>
                <c:pt idx="1927">
                  <c:v>105.90400000000002</c:v>
                </c:pt>
                <c:pt idx="1928">
                  <c:v>105.87599999999998</c:v>
                </c:pt>
                <c:pt idx="1929">
                  <c:v>105.87899999999998</c:v>
                </c:pt>
                <c:pt idx="1930">
                  <c:v>105.881</c:v>
                </c:pt>
                <c:pt idx="1931">
                  <c:v>105.87599999999998</c:v>
                </c:pt>
                <c:pt idx="1932">
                  <c:v>105.896</c:v>
                </c:pt>
                <c:pt idx="1933">
                  <c:v>105.88500000000001</c:v>
                </c:pt>
                <c:pt idx="1934">
                  <c:v>105.953</c:v>
                </c:pt>
                <c:pt idx="1935">
                  <c:v>105.908</c:v>
                </c:pt>
                <c:pt idx="1936">
                  <c:v>105.899</c:v>
                </c:pt>
                <c:pt idx="1937">
                  <c:v>105.896</c:v>
                </c:pt>
                <c:pt idx="1938">
                  <c:v>105.90600000000002</c:v>
                </c:pt>
                <c:pt idx="1939">
                  <c:v>105.91900000000007</c:v>
                </c:pt>
                <c:pt idx="1940">
                  <c:v>105.92400000000002</c:v>
                </c:pt>
                <c:pt idx="1941">
                  <c:v>105.90700000000002</c:v>
                </c:pt>
                <c:pt idx="1942">
                  <c:v>105.90300000000002</c:v>
                </c:pt>
                <c:pt idx="1943">
                  <c:v>105.90400000000002</c:v>
                </c:pt>
                <c:pt idx="1944">
                  <c:v>105.902</c:v>
                </c:pt>
                <c:pt idx="1945">
                  <c:v>105.905</c:v>
                </c:pt>
                <c:pt idx="1946">
                  <c:v>105.91300000000007</c:v>
                </c:pt>
                <c:pt idx="1947">
                  <c:v>105.94300000000007</c:v>
                </c:pt>
                <c:pt idx="1948">
                  <c:v>105.96899999999999</c:v>
                </c:pt>
                <c:pt idx="1949">
                  <c:v>105.92700000000002</c:v>
                </c:pt>
                <c:pt idx="1950">
                  <c:v>105.91200000000002</c:v>
                </c:pt>
                <c:pt idx="1951">
                  <c:v>105.92100000000002</c:v>
                </c:pt>
                <c:pt idx="1952">
                  <c:v>105.935</c:v>
                </c:pt>
                <c:pt idx="1953">
                  <c:v>105.922</c:v>
                </c:pt>
                <c:pt idx="1954">
                  <c:v>105.96599999999999</c:v>
                </c:pt>
                <c:pt idx="1955">
                  <c:v>105.94200000000002</c:v>
                </c:pt>
                <c:pt idx="1956">
                  <c:v>105.94000000000007</c:v>
                </c:pt>
                <c:pt idx="1957">
                  <c:v>105.935</c:v>
                </c:pt>
                <c:pt idx="1958">
                  <c:v>105.94500000000002</c:v>
                </c:pt>
                <c:pt idx="1959">
                  <c:v>106.004</c:v>
                </c:pt>
                <c:pt idx="1960">
                  <c:v>105.986</c:v>
                </c:pt>
                <c:pt idx="1961">
                  <c:v>105.938</c:v>
                </c:pt>
                <c:pt idx="1962">
                  <c:v>105.962</c:v>
                </c:pt>
                <c:pt idx="1963">
                  <c:v>106.009</c:v>
                </c:pt>
                <c:pt idx="1964">
                  <c:v>106.01600000000002</c:v>
                </c:pt>
                <c:pt idx="1965">
                  <c:v>105.97</c:v>
                </c:pt>
                <c:pt idx="1966">
                  <c:v>106.021</c:v>
                </c:pt>
                <c:pt idx="1967">
                  <c:v>105.968</c:v>
                </c:pt>
                <c:pt idx="1968">
                  <c:v>105.985</c:v>
                </c:pt>
                <c:pt idx="1969">
                  <c:v>105.95399999999999</c:v>
                </c:pt>
                <c:pt idx="1970">
                  <c:v>105.95</c:v>
                </c:pt>
                <c:pt idx="1971">
                  <c:v>105.94500000000002</c:v>
                </c:pt>
                <c:pt idx="1972">
                  <c:v>105.958</c:v>
                </c:pt>
                <c:pt idx="1973">
                  <c:v>105.95399999999999</c:v>
                </c:pt>
                <c:pt idx="1974">
                  <c:v>105.976</c:v>
                </c:pt>
                <c:pt idx="1975">
                  <c:v>105.962</c:v>
                </c:pt>
                <c:pt idx="1976">
                  <c:v>106.01700000000002</c:v>
                </c:pt>
                <c:pt idx="1977">
                  <c:v>105.99100000000007</c:v>
                </c:pt>
                <c:pt idx="1978">
                  <c:v>106.001</c:v>
                </c:pt>
                <c:pt idx="1979">
                  <c:v>105.95099999999999</c:v>
                </c:pt>
                <c:pt idx="1980">
                  <c:v>106.006</c:v>
                </c:pt>
                <c:pt idx="1981">
                  <c:v>105.94500000000002</c:v>
                </c:pt>
                <c:pt idx="1982">
                  <c:v>105.988</c:v>
                </c:pt>
                <c:pt idx="1983">
                  <c:v>105.958</c:v>
                </c:pt>
                <c:pt idx="1984">
                  <c:v>105.959</c:v>
                </c:pt>
                <c:pt idx="1985">
                  <c:v>105.983</c:v>
                </c:pt>
                <c:pt idx="1986">
                  <c:v>105.96299999999999</c:v>
                </c:pt>
                <c:pt idx="1987">
                  <c:v>105.93300000000002</c:v>
                </c:pt>
                <c:pt idx="1988">
                  <c:v>105.93100000000007</c:v>
                </c:pt>
                <c:pt idx="1989">
                  <c:v>105.96599999999999</c:v>
                </c:pt>
                <c:pt idx="1990">
                  <c:v>105.953</c:v>
                </c:pt>
                <c:pt idx="1991">
                  <c:v>105.955</c:v>
                </c:pt>
                <c:pt idx="1992">
                  <c:v>105.95399999999999</c:v>
                </c:pt>
                <c:pt idx="1993">
                  <c:v>105.93300000000002</c:v>
                </c:pt>
                <c:pt idx="1994">
                  <c:v>105.92700000000002</c:v>
                </c:pt>
                <c:pt idx="1995">
                  <c:v>105.92700000000002</c:v>
                </c:pt>
                <c:pt idx="1996">
                  <c:v>105.923</c:v>
                </c:pt>
                <c:pt idx="1997">
                  <c:v>105.905</c:v>
                </c:pt>
                <c:pt idx="1998">
                  <c:v>105.9</c:v>
                </c:pt>
                <c:pt idx="1999">
                  <c:v>105.89700000000002</c:v>
                </c:pt>
                <c:pt idx="2000">
                  <c:v>105.955</c:v>
                </c:pt>
                <c:pt idx="2001">
                  <c:v>105.91700000000007</c:v>
                </c:pt>
                <c:pt idx="2002">
                  <c:v>105.955</c:v>
                </c:pt>
                <c:pt idx="2003">
                  <c:v>105.90400000000002</c:v>
                </c:pt>
                <c:pt idx="2004">
                  <c:v>105.867</c:v>
                </c:pt>
                <c:pt idx="2005">
                  <c:v>105.898</c:v>
                </c:pt>
                <c:pt idx="2006">
                  <c:v>105.88800000000001</c:v>
                </c:pt>
                <c:pt idx="2007">
                  <c:v>105.88500000000001</c:v>
                </c:pt>
                <c:pt idx="2008">
                  <c:v>105.87499999999999</c:v>
                </c:pt>
                <c:pt idx="2009">
                  <c:v>105.922</c:v>
                </c:pt>
                <c:pt idx="2010">
                  <c:v>105.857</c:v>
                </c:pt>
                <c:pt idx="2011">
                  <c:v>105.846</c:v>
                </c:pt>
                <c:pt idx="2012">
                  <c:v>105.834</c:v>
                </c:pt>
                <c:pt idx="2013">
                  <c:v>105.837</c:v>
                </c:pt>
                <c:pt idx="2014">
                  <c:v>105.82499999999999</c:v>
                </c:pt>
                <c:pt idx="2015">
                  <c:v>105.843</c:v>
                </c:pt>
                <c:pt idx="2016">
                  <c:v>105.818</c:v>
                </c:pt>
                <c:pt idx="2017">
                  <c:v>105.84699999999999</c:v>
                </c:pt>
                <c:pt idx="2018">
                  <c:v>105.812</c:v>
                </c:pt>
                <c:pt idx="2019">
                  <c:v>105.819</c:v>
                </c:pt>
                <c:pt idx="2020">
                  <c:v>105.807</c:v>
                </c:pt>
                <c:pt idx="2021">
                  <c:v>105.79700000000007</c:v>
                </c:pt>
                <c:pt idx="2022">
                  <c:v>105.79600000000002</c:v>
                </c:pt>
                <c:pt idx="2023">
                  <c:v>105.83799999999999</c:v>
                </c:pt>
                <c:pt idx="2024">
                  <c:v>105.84</c:v>
                </c:pt>
                <c:pt idx="2025">
                  <c:v>105.818</c:v>
                </c:pt>
                <c:pt idx="2026">
                  <c:v>105.768</c:v>
                </c:pt>
                <c:pt idx="2027">
                  <c:v>105.74299999999999</c:v>
                </c:pt>
                <c:pt idx="2028">
                  <c:v>105.753</c:v>
                </c:pt>
                <c:pt idx="2029">
                  <c:v>105.83199999999999</c:v>
                </c:pt>
                <c:pt idx="2030">
                  <c:v>105.801</c:v>
                </c:pt>
                <c:pt idx="2031">
                  <c:v>105.79900000000002</c:v>
                </c:pt>
                <c:pt idx="2032">
                  <c:v>105.807</c:v>
                </c:pt>
                <c:pt idx="2033">
                  <c:v>105.79700000000007</c:v>
                </c:pt>
                <c:pt idx="2034">
                  <c:v>105.79</c:v>
                </c:pt>
                <c:pt idx="2035">
                  <c:v>105.824</c:v>
                </c:pt>
                <c:pt idx="2036">
                  <c:v>105.773</c:v>
                </c:pt>
                <c:pt idx="2037">
                  <c:v>105.77800000000001</c:v>
                </c:pt>
                <c:pt idx="2038">
                  <c:v>105.76400000000002</c:v>
                </c:pt>
                <c:pt idx="2039">
                  <c:v>105.786</c:v>
                </c:pt>
                <c:pt idx="2040">
                  <c:v>105.77</c:v>
                </c:pt>
                <c:pt idx="2041">
                  <c:v>105.75</c:v>
                </c:pt>
                <c:pt idx="2042">
                  <c:v>105.73399999999999</c:v>
                </c:pt>
                <c:pt idx="2043">
                  <c:v>105.77800000000001</c:v>
                </c:pt>
                <c:pt idx="2044">
                  <c:v>105.71400000000007</c:v>
                </c:pt>
                <c:pt idx="2045">
                  <c:v>105.71100000000007</c:v>
                </c:pt>
                <c:pt idx="2046">
                  <c:v>105.70699999999999</c:v>
                </c:pt>
                <c:pt idx="2047">
                  <c:v>105.71700000000007</c:v>
                </c:pt>
                <c:pt idx="2048">
                  <c:v>105.71000000000002</c:v>
                </c:pt>
                <c:pt idx="2049">
                  <c:v>105.72799999999999</c:v>
                </c:pt>
                <c:pt idx="2050">
                  <c:v>105.721</c:v>
                </c:pt>
                <c:pt idx="2051">
                  <c:v>105.709</c:v>
                </c:pt>
                <c:pt idx="2052">
                  <c:v>105.71100000000007</c:v>
                </c:pt>
                <c:pt idx="2053">
                  <c:v>105.708</c:v>
                </c:pt>
                <c:pt idx="2054">
                  <c:v>105.7</c:v>
                </c:pt>
                <c:pt idx="2055">
                  <c:v>105.69499999999999</c:v>
                </c:pt>
                <c:pt idx="2056">
                  <c:v>105.706</c:v>
                </c:pt>
                <c:pt idx="2057">
                  <c:v>105.709</c:v>
                </c:pt>
                <c:pt idx="2058">
                  <c:v>105.723</c:v>
                </c:pt>
                <c:pt idx="2059">
                  <c:v>105.726</c:v>
                </c:pt>
                <c:pt idx="2060">
                  <c:v>105.729</c:v>
                </c:pt>
                <c:pt idx="2061">
                  <c:v>105.696</c:v>
                </c:pt>
                <c:pt idx="2062">
                  <c:v>105.703</c:v>
                </c:pt>
                <c:pt idx="2063">
                  <c:v>105.69799999999999</c:v>
                </c:pt>
                <c:pt idx="2064">
                  <c:v>105.72</c:v>
                </c:pt>
                <c:pt idx="2065">
                  <c:v>105.736</c:v>
                </c:pt>
                <c:pt idx="2066">
                  <c:v>105.753</c:v>
                </c:pt>
                <c:pt idx="2067">
                  <c:v>105.756</c:v>
                </c:pt>
                <c:pt idx="2068">
                  <c:v>105.756</c:v>
                </c:pt>
                <c:pt idx="2069">
                  <c:v>105.76700000000002</c:v>
                </c:pt>
                <c:pt idx="2070">
                  <c:v>105.758</c:v>
                </c:pt>
                <c:pt idx="2071">
                  <c:v>105.756</c:v>
                </c:pt>
                <c:pt idx="2072">
                  <c:v>105.81100000000002</c:v>
                </c:pt>
                <c:pt idx="2073">
                  <c:v>105.75700000000002</c:v>
                </c:pt>
                <c:pt idx="2074">
                  <c:v>105.76</c:v>
                </c:pt>
                <c:pt idx="2075">
                  <c:v>105.774</c:v>
                </c:pt>
                <c:pt idx="2076">
                  <c:v>105.785</c:v>
                </c:pt>
                <c:pt idx="2077">
                  <c:v>105.782</c:v>
                </c:pt>
                <c:pt idx="2078">
                  <c:v>105.85</c:v>
                </c:pt>
                <c:pt idx="2079">
                  <c:v>105.807</c:v>
                </c:pt>
                <c:pt idx="2080">
                  <c:v>105.801</c:v>
                </c:pt>
                <c:pt idx="2081">
                  <c:v>105.803</c:v>
                </c:pt>
                <c:pt idx="2082">
                  <c:v>105.85499999999999</c:v>
                </c:pt>
                <c:pt idx="2083">
                  <c:v>105.82799999999999</c:v>
                </c:pt>
                <c:pt idx="2084">
                  <c:v>105.839</c:v>
                </c:pt>
                <c:pt idx="2085">
                  <c:v>105.89400000000002</c:v>
                </c:pt>
                <c:pt idx="2086">
                  <c:v>105.833</c:v>
                </c:pt>
                <c:pt idx="2087">
                  <c:v>105.88800000000001</c:v>
                </c:pt>
                <c:pt idx="2088">
                  <c:v>105.84099999999999</c:v>
                </c:pt>
                <c:pt idx="2089">
                  <c:v>105.85599999999998</c:v>
                </c:pt>
                <c:pt idx="2090">
                  <c:v>105.925</c:v>
                </c:pt>
                <c:pt idx="2091">
                  <c:v>105.886</c:v>
                </c:pt>
                <c:pt idx="2092">
                  <c:v>105.96899999999999</c:v>
                </c:pt>
                <c:pt idx="2093">
                  <c:v>105.94100000000009</c:v>
                </c:pt>
                <c:pt idx="2094">
                  <c:v>105.953</c:v>
                </c:pt>
                <c:pt idx="2095">
                  <c:v>105.95099999999999</c:v>
                </c:pt>
                <c:pt idx="2096">
                  <c:v>105.952</c:v>
                </c:pt>
                <c:pt idx="2097">
                  <c:v>105.95099999999999</c:v>
                </c:pt>
                <c:pt idx="2098">
                  <c:v>105.96299999999999</c:v>
                </c:pt>
                <c:pt idx="2099">
                  <c:v>106.01300000000002</c:v>
                </c:pt>
                <c:pt idx="2100">
                  <c:v>105.974</c:v>
                </c:pt>
                <c:pt idx="2101">
                  <c:v>105.977</c:v>
                </c:pt>
                <c:pt idx="2102">
                  <c:v>105.988</c:v>
                </c:pt>
                <c:pt idx="2103">
                  <c:v>105.99100000000007</c:v>
                </c:pt>
                <c:pt idx="2104">
                  <c:v>105.98399999999999</c:v>
                </c:pt>
                <c:pt idx="2105">
                  <c:v>106.04</c:v>
                </c:pt>
                <c:pt idx="2106">
                  <c:v>105.982</c:v>
                </c:pt>
                <c:pt idx="2107">
                  <c:v>105.95399999999999</c:v>
                </c:pt>
                <c:pt idx="2108">
                  <c:v>105.95399999999999</c:v>
                </c:pt>
                <c:pt idx="2109">
                  <c:v>105.96700000000007</c:v>
                </c:pt>
                <c:pt idx="2110">
                  <c:v>105.97499999999999</c:v>
                </c:pt>
                <c:pt idx="2111">
                  <c:v>105.976</c:v>
                </c:pt>
                <c:pt idx="2112">
                  <c:v>105.973</c:v>
                </c:pt>
                <c:pt idx="2113">
                  <c:v>105.982</c:v>
                </c:pt>
                <c:pt idx="2114">
                  <c:v>106.02200000000001</c:v>
                </c:pt>
                <c:pt idx="2115">
                  <c:v>105.974</c:v>
                </c:pt>
                <c:pt idx="2116">
                  <c:v>105.971</c:v>
                </c:pt>
                <c:pt idx="2117">
                  <c:v>105.955</c:v>
                </c:pt>
                <c:pt idx="2118">
                  <c:v>106.006</c:v>
                </c:pt>
                <c:pt idx="2119">
                  <c:v>106.036</c:v>
                </c:pt>
                <c:pt idx="2120">
                  <c:v>105.99000000000002</c:v>
                </c:pt>
                <c:pt idx="2121">
                  <c:v>105.99700000000007</c:v>
                </c:pt>
                <c:pt idx="2122">
                  <c:v>106.032</c:v>
                </c:pt>
                <c:pt idx="2123">
                  <c:v>106.01700000000002</c:v>
                </c:pt>
                <c:pt idx="2124">
                  <c:v>106.01900000000002</c:v>
                </c:pt>
                <c:pt idx="2125">
                  <c:v>106.032</c:v>
                </c:pt>
                <c:pt idx="2126">
                  <c:v>106.059</c:v>
                </c:pt>
                <c:pt idx="2127">
                  <c:v>106.01100000000002</c:v>
                </c:pt>
                <c:pt idx="2128">
                  <c:v>106.01400000000002</c:v>
                </c:pt>
                <c:pt idx="2129">
                  <c:v>106.01600000000002</c:v>
                </c:pt>
                <c:pt idx="2130">
                  <c:v>106.012</c:v>
                </c:pt>
                <c:pt idx="2131">
                  <c:v>106.07499999999999</c:v>
                </c:pt>
                <c:pt idx="2132">
                  <c:v>106.01</c:v>
                </c:pt>
                <c:pt idx="2133">
                  <c:v>106.01900000000002</c:v>
                </c:pt>
                <c:pt idx="2134">
                  <c:v>106.01900000000002</c:v>
                </c:pt>
                <c:pt idx="2135">
                  <c:v>106.024</c:v>
                </c:pt>
                <c:pt idx="2136">
                  <c:v>106.02200000000001</c:v>
                </c:pt>
                <c:pt idx="2137">
                  <c:v>106.032</c:v>
                </c:pt>
                <c:pt idx="2138">
                  <c:v>106.021</c:v>
                </c:pt>
                <c:pt idx="2139">
                  <c:v>106.021</c:v>
                </c:pt>
                <c:pt idx="2140">
                  <c:v>106.012</c:v>
                </c:pt>
                <c:pt idx="2141">
                  <c:v>106.018</c:v>
                </c:pt>
                <c:pt idx="2142">
                  <c:v>106.009</c:v>
                </c:pt>
                <c:pt idx="2143">
                  <c:v>105.99900000000002</c:v>
                </c:pt>
                <c:pt idx="2144">
                  <c:v>105.983</c:v>
                </c:pt>
                <c:pt idx="2145">
                  <c:v>106.027</c:v>
                </c:pt>
                <c:pt idx="2146">
                  <c:v>106.012</c:v>
                </c:pt>
                <c:pt idx="2147">
                  <c:v>105.968</c:v>
                </c:pt>
                <c:pt idx="2148">
                  <c:v>106.02200000000001</c:v>
                </c:pt>
                <c:pt idx="2149">
                  <c:v>106.001</c:v>
                </c:pt>
                <c:pt idx="2150">
                  <c:v>105.95099999999999</c:v>
                </c:pt>
                <c:pt idx="2151">
                  <c:v>105.96100000000007</c:v>
                </c:pt>
                <c:pt idx="2152">
                  <c:v>105.99000000000002</c:v>
                </c:pt>
                <c:pt idx="2153">
                  <c:v>106.012</c:v>
                </c:pt>
                <c:pt idx="2154">
                  <c:v>106.11199999999999</c:v>
                </c:pt>
                <c:pt idx="2155">
                  <c:v>106.15499999999999</c:v>
                </c:pt>
                <c:pt idx="2156">
                  <c:v>106.15900000000001</c:v>
                </c:pt>
                <c:pt idx="2157">
                  <c:v>106.221</c:v>
                </c:pt>
                <c:pt idx="2158">
                  <c:v>106.363</c:v>
                </c:pt>
                <c:pt idx="2159">
                  <c:v>106.41800000000002</c:v>
                </c:pt>
                <c:pt idx="2160">
                  <c:v>106.584</c:v>
                </c:pt>
                <c:pt idx="2161">
                  <c:v>106.724</c:v>
                </c:pt>
                <c:pt idx="2162">
                  <c:v>106.804</c:v>
                </c:pt>
                <c:pt idx="2163">
                  <c:v>106.923</c:v>
                </c:pt>
                <c:pt idx="2164">
                  <c:v>107.074</c:v>
                </c:pt>
                <c:pt idx="2165">
                  <c:v>107.276</c:v>
                </c:pt>
                <c:pt idx="2166">
                  <c:v>107.438</c:v>
                </c:pt>
                <c:pt idx="2167">
                  <c:v>107.633</c:v>
                </c:pt>
                <c:pt idx="2168">
                  <c:v>107.754</c:v>
                </c:pt>
                <c:pt idx="2169">
                  <c:v>107.95</c:v>
                </c:pt>
                <c:pt idx="2170">
                  <c:v>108.154</c:v>
                </c:pt>
                <c:pt idx="2171">
                  <c:v>108.39100000000002</c:v>
                </c:pt>
                <c:pt idx="2172">
                  <c:v>108.59099999999999</c:v>
                </c:pt>
                <c:pt idx="2173">
                  <c:v>108.842</c:v>
                </c:pt>
                <c:pt idx="2174">
                  <c:v>109.089</c:v>
                </c:pt>
                <c:pt idx="2175">
                  <c:v>109.346</c:v>
                </c:pt>
                <c:pt idx="2176">
                  <c:v>109.61799999999999</c:v>
                </c:pt>
                <c:pt idx="2177">
                  <c:v>109.881</c:v>
                </c:pt>
                <c:pt idx="2178">
                  <c:v>110.163</c:v>
                </c:pt>
                <c:pt idx="2179">
                  <c:v>110.44400000000009</c:v>
                </c:pt>
                <c:pt idx="2180">
                  <c:v>110.726</c:v>
                </c:pt>
                <c:pt idx="2181">
                  <c:v>111.01300000000002</c:v>
                </c:pt>
                <c:pt idx="2182">
                  <c:v>111.33199999999999</c:v>
                </c:pt>
                <c:pt idx="2183">
                  <c:v>111.67400000000001</c:v>
                </c:pt>
                <c:pt idx="2184">
                  <c:v>111.992</c:v>
                </c:pt>
                <c:pt idx="2185">
                  <c:v>112.295</c:v>
                </c:pt>
                <c:pt idx="2186">
                  <c:v>112.63200000000001</c:v>
                </c:pt>
                <c:pt idx="2187">
                  <c:v>112.973</c:v>
                </c:pt>
                <c:pt idx="2188">
                  <c:v>113.319</c:v>
                </c:pt>
                <c:pt idx="2189">
                  <c:v>113.66999999999999</c:v>
                </c:pt>
                <c:pt idx="2190">
                  <c:v>114.021</c:v>
                </c:pt>
                <c:pt idx="2191">
                  <c:v>114.36499999999999</c:v>
                </c:pt>
                <c:pt idx="2192">
                  <c:v>114.72799999999999</c:v>
                </c:pt>
                <c:pt idx="2193">
                  <c:v>115.08799999999999</c:v>
                </c:pt>
                <c:pt idx="2194">
                  <c:v>115.49000000000002</c:v>
                </c:pt>
                <c:pt idx="2195">
                  <c:v>115.86499999999999</c:v>
                </c:pt>
                <c:pt idx="2196">
                  <c:v>116.21599999999999</c:v>
                </c:pt>
                <c:pt idx="2197">
                  <c:v>116.566</c:v>
                </c:pt>
                <c:pt idx="2198">
                  <c:v>116.94400000000009</c:v>
                </c:pt>
                <c:pt idx="2199">
                  <c:v>117.334</c:v>
                </c:pt>
                <c:pt idx="2200">
                  <c:v>117.72199999999999</c:v>
                </c:pt>
                <c:pt idx="2201">
                  <c:v>118.10599999999998</c:v>
                </c:pt>
                <c:pt idx="2202">
                  <c:v>118.49000000000002</c:v>
                </c:pt>
                <c:pt idx="2203">
                  <c:v>118.85499999999999</c:v>
                </c:pt>
                <c:pt idx="2204">
                  <c:v>119.248</c:v>
                </c:pt>
                <c:pt idx="2205">
                  <c:v>119.648</c:v>
                </c:pt>
                <c:pt idx="2206">
                  <c:v>120.02500000000001</c:v>
                </c:pt>
                <c:pt idx="2207">
                  <c:v>120.41100000000007</c:v>
                </c:pt>
                <c:pt idx="2208">
                  <c:v>120.774</c:v>
                </c:pt>
                <c:pt idx="2209">
                  <c:v>121.161</c:v>
                </c:pt>
                <c:pt idx="2210">
                  <c:v>121.54900000000002</c:v>
                </c:pt>
                <c:pt idx="2211">
                  <c:v>121.95099999999999</c:v>
                </c:pt>
                <c:pt idx="2212">
                  <c:v>122.34</c:v>
                </c:pt>
                <c:pt idx="2213">
                  <c:v>122.69199999999999</c:v>
                </c:pt>
                <c:pt idx="2214">
                  <c:v>123.063</c:v>
                </c:pt>
                <c:pt idx="2215">
                  <c:v>123.435</c:v>
                </c:pt>
                <c:pt idx="2216">
                  <c:v>123.79</c:v>
                </c:pt>
                <c:pt idx="2217">
                  <c:v>124.163</c:v>
                </c:pt>
                <c:pt idx="2218">
                  <c:v>124.524</c:v>
                </c:pt>
                <c:pt idx="2219">
                  <c:v>124.886</c:v>
                </c:pt>
                <c:pt idx="2220">
                  <c:v>125.25</c:v>
                </c:pt>
                <c:pt idx="2221">
                  <c:v>125.58799999999999</c:v>
                </c:pt>
                <c:pt idx="2222">
                  <c:v>125.94600000000007</c:v>
                </c:pt>
                <c:pt idx="2223">
                  <c:v>126.33199999999999</c:v>
                </c:pt>
                <c:pt idx="2224">
                  <c:v>126.67700000000001</c:v>
                </c:pt>
                <c:pt idx="2225">
                  <c:v>127.01600000000002</c:v>
                </c:pt>
                <c:pt idx="2226">
                  <c:v>127.35799999999999</c:v>
                </c:pt>
                <c:pt idx="2227">
                  <c:v>127.69</c:v>
                </c:pt>
                <c:pt idx="2228">
                  <c:v>128.01599999999999</c:v>
                </c:pt>
                <c:pt idx="2229">
                  <c:v>128.35700000000014</c:v>
                </c:pt>
                <c:pt idx="2230">
                  <c:v>128.69299999999998</c:v>
                </c:pt>
                <c:pt idx="2231">
                  <c:v>129.005</c:v>
                </c:pt>
                <c:pt idx="2232">
                  <c:v>129.31399999999999</c:v>
                </c:pt>
                <c:pt idx="2233">
                  <c:v>129.62100000000001</c:v>
                </c:pt>
                <c:pt idx="2234">
                  <c:v>129.92700000000013</c:v>
                </c:pt>
                <c:pt idx="2235">
                  <c:v>130.27699999999999</c:v>
                </c:pt>
                <c:pt idx="2236">
                  <c:v>130.578</c:v>
                </c:pt>
                <c:pt idx="2237">
                  <c:v>130.88200000000018</c:v>
                </c:pt>
                <c:pt idx="2238">
                  <c:v>131.184</c:v>
                </c:pt>
                <c:pt idx="2239">
                  <c:v>131.477</c:v>
                </c:pt>
                <c:pt idx="2240">
                  <c:v>131.762</c:v>
                </c:pt>
                <c:pt idx="2241">
                  <c:v>132.03399999999999</c:v>
                </c:pt>
                <c:pt idx="2242">
                  <c:v>132.28700000000001</c:v>
                </c:pt>
                <c:pt idx="2243">
                  <c:v>132.554</c:v>
                </c:pt>
                <c:pt idx="2244">
                  <c:v>132.80100000000004</c:v>
                </c:pt>
                <c:pt idx="2245">
                  <c:v>133.05100000000004</c:v>
                </c:pt>
                <c:pt idx="2246">
                  <c:v>133.32000000000014</c:v>
                </c:pt>
                <c:pt idx="2247">
                  <c:v>133.56100000000001</c:v>
                </c:pt>
                <c:pt idx="2248">
                  <c:v>133.79499999999999</c:v>
                </c:pt>
                <c:pt idx="2249">
                  <c:v>134.04</c:v>
                </c:pt>
                <c:pt idx="2250">
                  <c:v>134.27799999999999</c:v>
                </c:pt>
                <c:pt idx="2251">
                  <c:v>134.53300000000002</c:v>
                </c:pt>
                <c:pt idx="2252">
                  <c:v>134.76</c:v>
                </c:pt>
                <c:pt idx="2253">
                  <c:v>134.965</c:v>
                </c:pt>
                <c:pt idx="2254">
                  <c:v>135.16800000000001</c:v>
                </c:pt>
                <c:pt idx="2255">
                  <c:v>135.36500000000001</c:v>
                </c:pt>
                <c:pt idx="2256">
                  <c:v>135.54399999999998</c:v>
                </c:pt>
                <c:pt idx="2257">
                  <c:v>135.73899999999998</c:v>
                </c:pt>
                <c:pt idx="2258">
                  <c:v>135.92400000000001</c:v>
                </c:pt>
                <c:pt idx="2259">
                  <c:v>136.10299999999998</c:v>
                </c:pt>
                <c:pt idx="2260">
                  <c:v>136.286</c:v>
                </c:pt>
                <c:pt idx="2261">
                  <c:v>136.47</c:v>
                </c:pt>
                <c:pt idx="2262">
                  <c:v>136.65300000000002</c:v>
                </c:pt>
                <c:pt idx="2263">
                  <c:v>136.81100000000001</c:v>
                </c:pt>
                <c:pt idx="2264">
                  <c:v>136.95700000000014</c:v>
                </c:pt>
                <c:pt idx="2265">
                  <c:v>137.11299999999997</c:v>
                </c:pt>
                <c:pt idx="2266">
                  <c:v>137.26399999999998</c:v>
                </c:pt>
                <c:pt idx="2267">
                  <c:v>137.405</c:v>
                </c:pt>
                <c:pt idx="2268">
                  <c:v>137.55500000000001</c:v>
                </c:pt>
                <c:pt idx="2269">
                  <c:v>137.68200000000004</c:v>
                </c:pt>
                <c:pt idx="2270">
                  <c:v>137.78700000000001</c:v>
                </c:pt>
                <c:pt idx="2271">
                  <c:v>137.90300000000002</c:v>
                </c:pt>
                <c:pt idx="2272">
                  <c:v>138.01</c:v>
                </c:pt>
                <c:pt idx="2273">
                  <c:v>138.12800000000001</c:v>
                </c:pt>
                <c:pt idx="2274">
                  <c:v>138.23699999999999</c:v>
                </c:pt>
                <c:pt idx="2275">
                  <c:v>138.35400000000001</c:v>
                </c:pt>
                <c:pt idx="2276">
                  <c:v>138.45400000000001</c:v>
                </c:pt>
                <c:pt idx="2277">
                  <c:v>138.54399999999998</c:v>
                </c:pt>
                <c:pt idx="2278">
                  <c:v>138.63</c:v>
                </c:pt>
                <c:pt idx="2279">
                  <c:v>138.727</c:v>
                </c:pt>
                <c:pt idx="2280">
                  <c:v>138.81700000000001</c:v>
                </c:pt>
                <c:pt idx="2281">
                  <c:v>138.88600000000014</c:v>
                </c:pt>
                <c:pt idx="2282">
                  <c:v>138.95700000000014</c:v>
                </c:pt>
                <c:pt idx="2283">
                  <c:v>139.024</c:v>
                </c:pt>
                <c:pt idx="2284">
                  <c:v>139.09800000000001</c:v>
                </c:pt>
                <c:pt idx="2285">
                  <c:v>139.16999999999999</c:v>
                </c:pt>
                <c:pt idx="2286">
                  <c:v>139.23599999999999</c:v>
                </c:pt>
                <c:pt idx="2287">
                  <c:v>139.29399999999998</c:v>
                </c:pt>
                <c:pt idx="2288">
                  <c:v>139.34399999999999</c:v>
                </c:pt>
                <c:pt idx="2289">
                  <c:v>139.38200000000018</c:v>
                </c:pt>
                <c:pt idx="2290">
                  <c:v>139.43</c:v>
                </c:pt>
                <c:pt idx="2291">
                  <c:v>139.49700000000001</c:v>
                </c:pt>
                <c:pt idx="2292">
                  <c:v>139.54499999999999</c:v>
                </c:pt>
                <c:pt idx="2293">
                  <c:v>139.56900000000002</c:v>
                </c:pt>
                <c:pt idx="2294">
                  <c:v>139.59399999999999</c:v>
                </c:pt>
                <c:pt idx="2295">
                  <c:v>139.61399999999998</c:v>
                </c:pt>
                <c:pt idx="2296">
                  <c:v>139.64899999999997</c:v>
                </c:pt>
                <c:pt idx="2297">
                  <c:v>139.67599999999999</c:v>
                </c:pt>
                <c:pt idx="2298">
                  <c:v>139.70699999999999</c:v>
                </c:pt>
                <c:pt idx="2299">
                  <c:v>139.71899999999999</c:v>
                </c:pt>
                <c:pt idx="2300">
                  <c:v>139.69800000000001</c:v>
                </c:pt>
                <c:pt idx="2301">
                  <c:v>139.708</c:v>
                </c:pt>
                <c:pt idx="2302">
                  <c:v>139.708</c:v>
                </c:pt>
                <c:pt idx="2303">
                  <c:v>139.721</c:v>
                </c:pt>
                <c:pt idx="2304">
                  <c:v>139.71899999999999</c:v>
                </c:pt>
                <c:pt idx="2305">
                  <c:v>139.72200000000001</c:v>
                </c:pt>
                <c:pt idx="2306">
                  <c:v>139.71899999999999</c:v>
                </c:pt>
                <c:pt idx="2307">
                  <c:v>139.69999999999999</c:v>
                </c:pt>
                <c:pt idx="2308">
                  <c:v>139.70999999999998</c:v>
                </c:pt>
                <c:pt idx="2309">
                  <c:v>139.69499999999999</c:v>
                </c:pt>
                <c:pt idx="2310">
                  <c:v>139.67899999999997</c:v>
                </c:pt>
                <c:pt idx="2311">
                  <c:v>139.65900000000002</c:v>
                </c:pt>
                <c:pt idx="2312">
                  <c:v>139.654</c:v>
                </c:pt>
                <c:pt idx="2313">
                  <c:v>139.64099999999999</c:v>
                </c:pt>
                <c:pt idx="2314">
                  <c:v>139.62</c:v>
                </c:pt>
                <c:pt idx="2315">
                  <c:v>139.59399999999999</c:v>
                </c:pt>
                <c:pt idx="2316">
                  <c:v>139.583</c:v>
                </c:pt>
                <c:pt idx="2317">
                  <c:v>139.55000000000001</c:v>
                </c:pt>
                <c:pt idx="2318">
                  <c:v>139.524</c:v>
                </c:pt>
                <c:pt idx="2319">
                  <c:v>139.501</c:v>
                </c:pt>
                <c:pt idx="2320">
                  <c:v>139.46200000000007</c:v>
                </c:pt>
                <c:pt idx="2321">
                  <c:v>139.41399999999999</c:v>
                </c:pt>
                <c:pt idx="2322">
                  <c:v>139.38500000000013</c:v>
                </c:pt>
                <c:pt idx="2323">
                  <c:v>139.35300000000001</c:v>
                </c:pt>
                <c:pt idx="2324">
                  <c:v>139.32700000000014</c:v>
                </c:pt>
                <c:pt idx="2325">
                  <c:v>139.28300000000002</c:v>
                </c:pt>
                <c:pt idx="2326">
                  <c:v>139.24599999999998</c:v>
                </c:pt>
                <c:pt idx="2327">
                  <c:v>139.21199999999999</c:v>
                </c:pt>
                <c:pt idx="2328">
                  <c:v>139.18</c:v>
                </c:pt>
                <c:pt idx="2329">
                  <c:v>139.13399999999999</c:v>
                </c:pt>
                <c:pt idx="2330">
                  <c:v>139.08800000000014</c:v>
                </c:pt>
                <c:pt idx="2331">
                  <c:v>139.04899999999998</c:v>
                </c:pt>
                <c:pt idx="2332">
                  <c:v>138.99800000000013</c:v>
                </c:pt>
                <c:pt idx="2333">
                  <c:v>138.95200000000014</c:v>
                </c:pt>
                <c:pt idx="2334">
                  <c:v>138.91499999999999</c:v>
                </c:pt>
                <c:pt idx="2335">
                  <c:v>138.86200000000014</c:v>
                </c:pt>
                <c:pt idx="2336">
                  <c:v>138.80200000000013</c:v>
                </c:pt>
                <c:pt idx="2337">
                  <c:v>138.75800000000001</c:v>
                </c:pt>
                <c:pt idx="2338">
                  <c:v>138.71799999999999</c:v>
                </c:pt>
                <c:pt idx="2339">
                  <c:v>138.65300000000002</c:v>
                </c:pt>
                <c:pt idx="2340">
                  <c:v>138.61899999999997</c:v>
                </c:pt>
                <c:pt idx="2341">
                  <c:v>138.54</c:v>
                </c:pt>
                <c:pt idx="2342">
                  <c:v>138.50800000000001</c:v>
                </c:pt>
                <c:pt idx="2343">
                  <c:v>138.465</c:v>
                </c:pt>
                <c:pt idx="2344">
                  <c:v>138.435</c:v>
                </c:pt>
                <c:pt idx="2345">
                  <c:v>138.39600000000004</c:v>
                </c:pt>
                <c:pt idx="2346">
                  <c:v>138.315</c:v>
                </c:pt>
                <c:pt idx="2347">
                  <c:v>138.27799999999999</c:v>
                </c:pt>
                <c:pt idx="2348">
                  <c:v>138.21099999999998</c:v>
                </c:pt>
                <c:pt idx="2349">
                  <c:v>138.167</c:v>
                </c:pt>
                <c:pt idx="2350">
                  <c:v>138.11899999999997</c:v>
                </c:pt>
                <c:pt idx="2351">
                  <c:v>138.05100000000004</c:v>
                </c:pt>
                <c:pt idx="2352">
                  <c:v>138.02000000000001</c:v>
                </c:pt>
                <c:pt idx="2353">
                  <c:v>137.97399999999999</c:v>
                </c:pt>
                <c:pt idx="2354">
                  <c:v>137.92100000000013</c:v>
                </c:pt>
                <c:pt idx="2355">
                  <c:v>137.87700000000001</c:v>
                </c:pt>
                <c:pt idx="2356">
                  <c:v>137.83000000000001</c:v>
                </c:pt>
                <c:pt idx="2357">
                  <c:v>137.786</c:v>
                </c:pt>
                <c:pt idx="2358">
                  <c:v>137.73399999999998</c:v>
                </c:pt>
                <c:pt idx="2359">
                  <c:v>137.691</c:v>
                </c:pt>
                <c:pt idx="2360">
                  <c:v>137.66999999999999</c:v>
                </c:pt>
                <c:pt idx="2361">
                  <c:v>137.63200000000001</c:v>
                </c:pt>
                <c:pt idx="2362">
                  <c:v>137.60499999999999</c:v>
                </c:pt>
                <c:pt idx="2363">
                  <c:v>137.55200000000013</c:v>
                </c:pt>
                <c:pt idx="2364">
                  <c:v>137.52200000000013</c:v>
                </c:pt>
                <c:pt idx="2365">
                  <c:v>137.48100000000014</c:v>
                </c:pt>
                <c:pt idx="2366">
                  <c:v>137.46</c:v>
                </c:pt>
                <c:pt idx="2367">
                  <c:v>137.43800000000007</c:v>
                </c:pt>
                <c:pt idx="2368">
                  <c:v>137.39200000000014</c:v>
                </c:pt>
                <c:pt idx="2369">
                  <c:v>137.376</c:v>
                </c:pt>
                <c:pt idx="2370">
                  <c:v>137.34100000000001</c:v>
                </c:pt>
                <c:pt idx="2371">
                  <c:v>137.31399999999999</c:v>
                </c:pt>
                <c:pt idx="2372">
                  <c:v>137.291</c:v>
                </c:pt>
                <c:pt idx="2373">
                  <c:v>137.255</c:v>
                </c:pt>
                <c:pt idx="2374">
                  <c:v>137.25399999999999</c:v>
                </c:pt>
                <c:pt idx="2375">
                  <c:v>137.20099999999999</c:v>
                </c:pt>
                <c:pt idx="2376">
                  <c:v>137.18800000000007</c:v>
                </c:pt>
                <c:pt idx="2377">
                  <c:v>137.184</c:v>
                </c:pt>
                <c:pt idx="2378">
                  <c:v>137.172</c:v>
                </c:pt>
                <c:pt idx="2379">
                  <c:v>137.15100000000001</c:v>
                </c:pt>
                <c:pt idx="2380">
                  <c:v>137.126</c:v>
                </c:pt>
                <c:pt idx="2381">
                  <c:v>137.11499999999998</c:v>
                </c:pt>
                <c:pt idx="2382">
                  <c:v>137.10299999999998</c:v>
                </c:pt>
                <c:pt idx="2383">
                  <c:v>137.101</c:v>
                </c:pt>
                <c:pt idx="2384">
                  <c:v>137.10399999999998</c:v>
                </c:pt>
                <c:pt idx="2385">
                  <c:v>137.089</c:v>
                </c:pt>
                <c:pt idx="2386">
                  <c:v>137.095</c:v>
                </c:pt>
                <c:pt idx="2387">
                  <c:v>137.12</c:v>
                </c:pt>
                <c:pt idx="2388">
                  <c:v>137.107</c:v>
                </c:pt>
                <c:pt idx="2389">
                  <c:v>137.10499999999999</c:v>
                </c:pt>
                <c:pt idx="2390">
                  <c:v>137.101</c:v>
                </c:pt>
                <c:pt idx="2391">
                  <c:v>137.10299999999998</c:v>
                </c:pt>
                <c:pt idx="2392">
                  <c:v>137.09300000000002</c:v>
                </c:pt>
                <c:pt idx="2393">
                  <c:v>137.095</c:v>
                </c:pt>
                <c:pt idx="2394">
                  <c:v>137.101</c:v>
                </c:pt>
                <c:pt idx="2395">
                  <c:v>137.10499999999999</c:v>
                </c:pt>
                <c:pt idx="2396">
                  <c:v>137.12100000000001</c:v>
                </c:pt>
                <c:pt idx="2397">
                  <c:v>137.12200000000001</c:v>
                </c:pt>
                <c:pt idx="2398">
                  <c:v>137.13499999999999</c:v>
                </c:pt>
                <c:pt idx="2399">
                  <c:v>137.13499999999999</c:v>
                </c:pt>
                <c:pt idx="2400">
                  <c:v>137.15600000000001</c:v>
                </c:pt>
                <c:pt idx="2401">
                  <c:v>137.167</c:v>
                </c:pt>
                <c:pt idx="2402">
                  <c:v>137.185</c:v>
                </c:pt>
                <c:pt idx="2403">
                  <c:v>137.20699999999999</c:v>
                </c:pt>
                <c:pt idx="2404">
                  <c:v>137.22399999999999</c:v>
                </c:pt>
                <c:pt idx="2405">
                  <c:v>137.21799999999999</c:v>
                </c:pt>
                <c:pt idx="2406">
                  <c:v>137.238</c:v>
                </c:pt>
                <c:pt idx="2407">
                  <c:v>137.25300000000001</c:v>
                </c:pt>
                <c:pt idx="2408">
                  <c:v>137.26399999999998</c:v>
                </c:pt>
                <c:pt idx="2409">
                  <c:v>137.27299999999997</c:v>
                </c:pt>
                <c:pt idx="2410">
                  <c:v>137.28399999999999</c:v>
                </c:pt>
                <c:pt idx="2411">
                  <c:v>137.31800000000001</c:v>
                </c:pt>
                <c:pt idx="2412">
                  <c:v>137.35300000000001</c:v>
                </c:pt>
                <c:pt idx="2413">
                  <c:v>137.38500000000013</c:v>
                </c:pt>
                <c:pt idx="2414">
                  <c:v>137.411</c:v>
                </c:pt>
                <c:pt idx="2415">
                  <c:v>137.42200000000014</c:v>
                </c:pt>
                <c:pt idx="2416">
                  <c:v>137.45700000000014</c:v>
                </c:pt>
                <c:pt idx="2417">
                  <c:v>137.5</c:v>
                </c:pt>
                <c:pt idx="2418">
                  <c:v>137.52600000000001</c:v>
                </c:pt>
                <c:pt idx="2419">
                  <c:v>137.541</c:v>
                </c:pt>
                <c:pt idx="2420">
                  <c:v>137.55700000000004</c:v>
                </c:pt>
                <c:pt idx="2421">
                  <c:v>137.596</c:v>
                </c:pt>
                <c:pt idx="2422">
                  <c:v>137.63</c:v>
                </c:pt>
                <c:pt idx="2423">
                  <c:v>137.661</c:v>
                </c:pt>
                <c:pt idx="2424">
                  <c:v>137.68800000000007</c:v>
                </c:pt>
                <c:pt idx="2425">
                  <c:v>137.732</c:v>
                </c:pt>
                <c:pt idx="2426">
                  <c:v>137.74899999999997</c:v>
                </c:pt>
                <c:pt idx="2427">
                  <c:v>137.77599999999998</c:v>
                </c:pt>
                <c:pt idx="2428">
                  <c:v>137.809</c:v>
                </c:pt>
                <c:pt idx="2429">
                  <c:v>137.84900000000002</c:v>
                </c:pt>
                <c:pt idx="2430">
                  <c:v>137.88800000000018</c:v>
                </c:pt>
                <c:pt idx="2431">
                  <c:v>137.92600000000004</c:v>
                </c:pt>
                <c:pt idx="2432">
                  <c:v>137.95800000000014</c:v>
                </c:pt>
                <c:pt idx="2433">
                  <c:v>137.99100000000001</c:v>
                </c:pt>
                <c:pt idx="2434">
                  <c:v>138.03700000000001</c:v>
                </c:pt>
                <c:pt idx="2435">
                  <c:v>138.071</c:v>
                </c:pt>
                <c:pt idx="2436">
                  <c:v>138.1</c:v>
                </c:pt>
                <c:pt idx="2437">
                  <c:v>138.13999999999999</c:v>
                </c:pt>
                <c:pt idx="2438">
                  <c:v>138.17699999999999</c:v>
                </c:pt>
                <c:pt idx="2439">
                  <c:v>138.21099999999998</c:v>
                </c:pt>
                <c:pt idx="2440">
                  <c:v>138.24599999999998</c:v>
                </c:pt>
                <c:pt idx="2441">
                  <c:v>138.285</c:v>
                </c:pt>
                <c:pt idx="2442">
                  <c:v>138.30500000000001</c:v>
                </c:pt>
                <c:pt idx="2443">
                  <c:v>138.32900000000001</c:v>
                </c:pt>
                <c:pt idx="2444">
                  <c:v>138.35800000000017</c:v>
                </c:pt>
                <c:pt idx="2445">
                  <c:v>138.38000000000014</c:v>
                </c:pt>
                <c:pt idx="2446">
                  <c:v>138.42700000000013</c:v>
                </c:pt>
                <c:pt idx="2447">
                  <c:v>138.45400000000001</c:v>
                </c:pt>
                <c:pt idx="2448">
                  <c:v>138.47999999999999</c:v>
                </c:pt>
                <c:pt idx="2449">
                  <c:v>138.52600000000001</c:v>
                </c:pt>
                <c:pt idx="2450">
                  <c:v>138.56200000000001</c:v>
                </c:pt>
                <c:pt idx="2451">
                  <c:v>138.61199999999999</c:v>
                </c:pt>
                <c:pt idx="2452">
                  <c:v>138.64499999999998</c:v>
                </c:pt>
                <c:pt idx="2453">
                  <c:v>138.66800000000001</c:v>
                </c:pt>
                <c:pt idx="2454">
                  <c:v>138.70399999999998</c:v>
                </c:pt>
                <c:pt idx="2455">
                  <c:v>138.71299999999999</c:v>
                </c:pt>
                <c:pt idx="2456">
                  <c:v>138.738</c:v>
                </c:pt>
                <c:pt idx="2457">
                  <c:v>138.767</c:v>
                </c:pt>
                <c:pt idx="2458">
                  <c:v>138.804</c:v>
                </c:pt>
                <c:pt idx="2459">
                  <c:v>138.85200000000017</c:v>
                </c:pt>
                <c:pt idx="2460">
                  <c:v>138.875</c:v>
                </c:pt>
                <c:pt idx="2461">
                  <c:v>138.899</c:v>
                </c:pt>
                <c:pt idx="2462">
                  <c:v>138.93200000000004</c:v>
                </c:pt>
                <c:pt idx="2463">
                  <c:v>138.92700000000013</c:v>
                </c:pt>
                <c:pt idx="2464">
                  <c:v>138.98400000000001</c:v>
                </c:pt>
                <c:pt idx="2465">
                  <c:v>139.02000000000001</c:v>
                </c:pt>
                <c:pt idx="2466">
                  <c:v>139.065</c:v>
                </c:pt>
                <c:pt idx="2467">
                  <c:v>139.09200000000001</c:v>
                </c:pt>
                <c:pt idx="2468">
                  <c:v>139.107</c:v>
                </c:pt>
                <c:pt idx="2469">
                  <c:v>139.14599999999999</c:v>
                </c:pt>
                <c:pt idx="2470">
                  <c:v>139.18</c:v>
                </c:pt>
                <c:pt idx="2471">
                  <c:v>139.21299999999999</c:v>
                </c:pt>
                <c:pt idx="2472">
                  <c:v>139.23499999999999</c:v>
                </c:pt>
                <c:pt idx="2473">
                  <c:v>139.25800000000001</c:v>
                </c:pt>
                <c:pt idx="2474">
                  <c:v>139.27799999999999</c:v>
                </c:pt>
                <c:pt idx="2475">
                  <c:v>139.28800000000001</c:v>
                </c:pt>
                <c:pt idx="2476">
                  <c:v>139.298</c:v>
                </c:pt>
                <c:pt idx="2477">
                  <c:v>139.33500000000001</c:v>
                </c:pt>
                <c:pt idx="2478">
                  <c:v>139.35100000000014</c:v>
                </c:pt>
                <c:pt idx="2479">
                  <c:v>139.36800000000014</c:v>
                </c:pt>
                <c:pt idx="2480">
                  <c:v>139.39100000000013</c:v>
                </c:pt>
                <c:pt idx="2481">
                  <c:v>139.41399999999999</c:v>
                </c:pt>
                <c:pt idx="2482">
                  <c:v>139.43300000000002</c:v>
                </c:pt>
                <c:pt idx="2483">
                  <c:v>139.46700000000001</c:v>
                </c:pt>
                <c:pt idx="2484">
                  <c:v>139.483</c:v>
                </c:pt>
                <c:pt idx="2485">
                  <c:v>139.49300000000002</c:v>
                </c:pt>
                <c:pt idx="2486">
                  <c:v>139.52200000000013</c:v>
                </c:pt>
                <c:pt idx="2487">
                  <c:v>139.547</c:v>
                </c:pt>
                <c:pt idx="2488">
                  <c:v>139.55700000000004</c:v>
                </c:pt>
                <c:pt idx="2489">
                  <c:v>139.58200000000014</c:v>
                </c:pt>
                <c:pt idx="2490">
                  <c:v>139.59200000000001</c:v>
                </c:pt>
                <c:pt idx="2491">
                  <c:v>139.61399999999998</c:v>
                </c:pt>
                <c:pt idx="2492">
                  <c:v>139.63499999999999</c:v>
                </c:pt>
                <c:pt idx="2493">
                  <c:v>139.65600000000001</c:v>
                </c:pt>
                <c:pt idx="2494">
                  <c:v>139.66800000000001</c:v>
                </c:pt>
                <c:pt idx="2495">
                  <c:v>139.69499999999999</c:v>
                </c:pt>
                <c:pt idx="2496">
                  <c:v>139.702</c:v>
                </c:pt>
                <c:pt idx="2497">
                  <c:v>139.72</c:v>
                </c:pt>
                <c:pt idx="2498">
                  <c:v>139.75</c:v>
                </c:pt>
                <c:pt idx="2499">
                  <c:v>139.77199999999999</c:v>
                </c:pt>
                <c:pt idx="2500">
                  <c:v>139.785</c:v>
                </c:pt>
                <c:pt idx="2501">
                  <c:v>139.809</c:v>
                </c:pt>
                <c:pt idx="2502">
                  <c:v>139.82100000000014</c:v>
                </c:pt>
                <c:pt idx="2503">
                  <c:v>139.833</c:v>
                </c:pt>
                <c:pt idx="2504">
                  <c:v>139.85400000000001</c:v>
                </c:pt>
                <c:pt idx="2505">
                  <c:v>139.85500000000013</c:v>
                </c:pt>
                <c:pt idx="2506">
                  <c:v>139.88500000000013</c:v>
                </c:pt>
                <c:pt idx="2507">
                  <c:v>139.88800000000018</c:v>
                </c:pt>
                <c:pt idx="2508">
                  <c:v>139.91</c:v>
                </c:pt>
                <c:pt idx="2509">
                  <c:v>139.92400000000001</c:v>
                </c:pt>
                <c:pt idx="2510">
                  <c:v>139.94200000000001</c:v>
                </c:pt>
                <c:pt idx="2511">
                  <c:v>139.97800000000001</c:v>
                </c:pt>
                <c:pt idx="2512">
                  <c:v>139.96700000000001</c:v>
                </c:pt>
                <c:pt idx="2513">
                  <c:v>139.96800000000007</c:v>
                </c:pt>
                <c:pt idx="2514">
                  <c:v>139.98100000000014</c:v>
                </c:pt>
                <c:pt idx="2515">
                  <c:v>140.012</c:v>
                </c:pt>
                <c:pt idx="2516">
                  <c:v>140.02700000000004</c:v>
                </c:pt>
                <c:pt idx="2517">
                  <c:v>140.023</c:v>
                </c:pt>
                <c:pt idx="2518">
                  <c:v>140.03200000000001</c:v>
                </c:pt>
                <c:pt idx="2519">
                  <c:v>140.04499999999999</c:v>
                </c:pt>
                <c:pt idx="2520">
                  <c:v>140.03800000000001</c:v>
                </c:pt>
                <c:pt idx="2521">
                  <c:v>140.05600000000001</c:v>
                </c:pt>
                <c:pt idx="2522">
                  <c:v>140.06800000000001</c:v>
                </c:pt>
                <c:pt idx="2523">
                  <c:v>140.08800000000014</c:v>
                </c:pt>
                <c:pt idx="2524">
                  <c:v>140.07899999999998</c:v>
                </c:pt>
                <c:pt idx="2525">
                  <c:v>140.08500000000001</c:v>
                </c:pt>
                <c:pt idx="2526">
                  <c:v>140.06900000000002</c:v>
                </c:pt>
                <c:pt idx="2527">
                  <c:v>140.06300000000002</c:v>
                </c:pt>
                <c:pt idx="2528">
                  <c:v>140.08000000000001</c:v>
                </c:pt>
                <c:pt idx="2529">
                  <c:v>140.07899999999998</c:v>
                </c:pt>
                <c:pt idx="2530">
                  <c:v>140.077</c:v>
                </c:pt>
                <c:pt idx="2531">
                  <c:v>140.08000000000001</c:v>
                </c:pt>
                <c:pt idx="2532">
                  <c:v>140.08200000000014</c:v>
                </c:pt>
                <c:pt idx="2533">
                  <c:v>140.09300000000002</c:v>
                </c:pt>
                <c:pt idx="2534">
                  <c:v>140.1</c:v>
                </c:pt>
                <c:pt idx="2535">
                  <c:v>140.108</c:v>
                </c:pt>
                <c:pt idx="2536">
                  <c:v>140.09700000000001</c:v>
                </c:pt>
                <c:pt idx="2537">
                  <c:v>140.09</c:v>
                </c:pt>
                <c:pt idx="2538">
                  <c:v>140.09700000000001</c:v>
                </c:pt>
                <c:pt idx="2539">
                  <c:v>140.11699999999999</c:v>
                </c:pt>
                <c:pt idx="2540">
                  <c:v>140.11099999999999</c:v>
                </c:pt>
                <c:pt idx="2541">
                  <c:v>140.10999999999999</c:v>
                </c:pt>
                <c:pt idx="2542">
                  <c:v>140.11099999999999</c:v>
                </c:pt>
                <c:pt idx="2543">
                  <c:v>140.12</c:v>
                </c:pt>
                <c:pt idx="2544">
                  <c:v>140.13299999999998</c:v>
                </c:pt>
                <c:pt idx="2545">
                  <c:v>140.15100000000001</c:v>
                </c:pt>
                <c:pt idx="2546">
                  <c:v>140.17399999999998</c:v>
                </c:pt>
                <c:pt idx="2547">
                  <c:v>140.155</c:v>
                </c:pt>
                <c:pt idx="2548">
                  <c:v>140.15900000000002</c:v>
                </c:pt>
                <c:pt idx="2549">
                  <c:v>140.14899999999997</c:v>
                </c:pt>
                <c:pt idx="2550">
                  <c:v>140.15900000000002</c:v>
                </c:pt>
                <c:pt idx="2551">
                  <c:v>140.15900000000002</c:v>
                </c:pt>
                <c:pt idx="2552">
                  <c:v>140.16800000000001</c:v>
                </c:pt>
                <c:pt idx="2553">
                  <c:v>140.17399999999998</c:v>
                </c:pt>
                <c:pt idx="2554">
                  <c:v>140.17399999999998</c:v>
                </c:pt>
                <c:pt idx="2555">
                  <c:v>140.16299999999998</c:v>
                </c:pt>
                <c:pt idx="2556">
                  <c:v>140.16299999999998</c:v>
                </c:pt>
                <c:pt idx="2557">
                  <c:v>140.18600000000001</c:v>
                </c:pt>
                <c:pt idx="2558">
                  <c:v>140.16899999999998</c:v>
                </c:pt>
                <c:pt idx="2559">
                  <c:v>140.17299999999997</c:v>
                </c:pt>
                <c:pt idx="2560">
                  <c:v>140.154</c:v>
                </c:pt>
                <c:pt idx="2561">
                  <c:v>140.154</c:v>
                </c:pt>
                <c:pt idx="2562">
                  <c:v>140.14599999999999</c:v>
                </c:pt>
                <c:pt idx="2563">
                  <c:v>140.13999999999999</c:v>
                </c:pt>
                <c:pt idx="2564">
                  <c:v>140.14699999999999</c:v>
                </c:pt>
                <c:pt idx="2565">
                  <c:v>140.14499999999998</c:v>
                </c:pt>
                <c:pt idx="2566">
                  <c:v>140.13299999999998</c:v>
                </c:pt>
                <c:pt idx="2567">
                  <c:v>140.124</c:v>
                </c:pt>
                <c:pt idx="2568">
                  <c:v>140.11899999999997</c:v>
                </c:pt>
                <c:pt idx="2569">
                  <c:v>140.124</c:v>
                </c:pt>
                <c:pt idx="2570">
                  <c:v>140.108</c:v>
                </c:pt>
                <c:pt idx="2571">
                  <c:v>140.11399999999998</c:v>
                </c:pt>
                <c:pt idx="2572">
                  <c:v>140.089</c:v>
                </c:pt>
                <c:pt idx="2573">
                  <c:v>140.09300000000002</c:v>
                </c:pt>
                <c:pt idx="2574">
                  <c:v>140.09300000000002</c:v>
                </c:pt>
                <c:pt idx="2575">
                  <c:v>140.09300000000002</c:v>
                </c:pt>
                <c:pt idx="2576">
                  <c:v>140.07399999999998</c:v>
                </c:pt>
                <c:pt idx="2577">
                  <c:v>140.06300000000002</c:v>
                </c:pt>
                <c:pt idx="2578">
                  <c:v>140.048</c:v>
                </c:pt>
                <c:pt idx="2579">
                  <c:v>140.03300000000002</c:v>
                </c:pt>
                <c:pt idx="2580">
                  <c:v>140.03900000000002</c:v>
                </c:pt>
                <c:pt idx="2581">
                  <c:v>140.02500000000001</c:v>
                </c:pt>
                <c:pt idx="2582">
                  <c:v>140.005</c:v>
                </c:pt>
                <c:pt idx="2583">
                  <c:v>139.99300000000002</c:v>
                </c:pt>
                <c:pt idx="2584">
                  <c:v>139.99200000000013</c:v>
                </c:pt>
                <c:pt idx="2585">
                  <c:v>139.98500000000001</c:v>
                </c:pt>
                <c:pt idx="2586">
                  <c:v>139.98400000000001</c:v>
                </c:pt>
                <c:pt idx="2587">
                  <c:v>139.97800000000001</c:v>
                </c:pt>
                <c:pt idx="2588">
                  <c:v>139.97399999999999</c:v>
                </c:pt>
                <c:pt idx="2589">
                  <c:v>139.95600000000007</c:v>
                </c:pt>
                <c:pt idx="2590">
                  <c:v>139.94800000000001</c:v>
                </c:pt>
                <c:pt idx="2591">
                  <c:v>139.94200000000001</c:v>
                </c:pt>
                <c:pt idx="2592">
                  <c:v>139.953</c:v>
                </c:pt>
                <c:pt idx="2593">
                  <c:v>139.93300000000002</c:v>
                </c:pt>
                <c:pt idx="2594">
                  <c:v>139.90700000000001</c:v>
                </c:pt>
                <c:pt idx="2595">
                  <c:v>139.905</c:v>
                </c:pt>
                <c:pt idx="2596">
                  <c:v>139.88900000000001</c:v>
                </c:pt>
                <c:pt idx="2597">
                  <c:v>139.88800000000018</c:v>
                </c:pt>
                <c:pt idx="2598">
                  <c:v>139.88000000000014</c:v>
                </c:pt>
                <c:pt idx="2599">
                  <c:v>139.86600000000001</c:v>
                </c:pt>
                <c:pt idx="2600">
                  <c:v>139.87</c:v>
                </c:pt>
                <c:pt idx="2601">
                  <c:v>139.88100000000014</c:v>
                </c:pt>
                <c:pt idx="2602">
                  <c:v>139.87100000000001</c:v>
                </c:pt>
                <c:pt idx="2603">
                  <c:v>139.863</c:v>
                </c:pt>
                <c:pt idx="2604">
                  <c:v>139.85300000000001</c:v>
                </c:pt>
                <c:pt idx="2605">
                  <c:v>139.86100000000013</c:v>
                </c:pt>
                <c:pt idx="2606">
                  <c:v>139.84200000000001</c:v>
                </c:pt>
                <c:pt idx="2607">
                  <c:v>139.82400000000001</c:v>
                </c:pt>
                <c:pt idx="2608">
                  <c:v>139.816</c:v>
                </c:pt>
                <c:pt idx="2609">
                  <c:v>139.81700000000001</c:v>
                </c:pt>
                <c:pt idx="2610">
                  <c:v>139.79499999999999</c:v>
                </c:pt>
                <c:pt idx="2611">
                  <c:v>139.804</c:v>
                </c:pt>
                <c:pt idx="2612">
                  <c:v>139.791</c:v>
                </c:pt>
                <c:pt idx="2613">
                  <c:v>139.792</c:v>
                </c:pt>
                <c:pt idx="2614">
                  <c:v>139.78</c:v>
                </c:pt>
                <c:pt idx="2615">
                  <c:v>139.78399999999999</c:v>
                </c:pt>
                <c:pt idx="2616">
                  <c:v>139.78700000000001</c:v>
                </c:pt>
                <c:pt idx="2617">
                  <c:v>139.78200000000001</c:v>
                </c:pt>
                <c:pt idx="2618">
                  <c:v>139.78399999999999</c:v>
                </c:pt>
                <c:pt idx="2619">
                  <c:v>139.77899999999997</c:v>
                </c:pt>
                <c:pt idx="2620">
                  <c:v>139.77599999999998</c:v>
                </c:pt>
                <c:pt idx="2621">
                  <c:v>139.77899999999997</c:v>
                </c:pt>
                <c:pt idx="2622">
                  <c:v>139.77599999999998</c:v>
                </c:pt>
                <c:pt idx="2623">
                  <c:v>139.77299999999997</c:v>
                </c:pt>
                <c:pt idx="2624">
                  <c:v>139.77499999999998</c:v>
                </c:pt>
                <c:pt idx="2625">
                  <c:v>139.76399999999998</c:v>
                </c:pt>
                <c:pt idx="2626">
                  <c:v>139.786</c:v>
                </c:pt>
                <c:pt idx="2627">
                  <c:v>139.76399999999998</c:v>
                </c:pt>
                <c:pt idx="2628">
                  <c:v>139.77199999999999</c:v>
                </c:pt>
                <c:pt idx="2629">
                  <c:v>139.756</c:v>
                </c:pt>
                <c:pt idx="2630">
                  <c:v>139.72499999999999</c:v>
                </c:pt>
                <c:pt idx="2631">
                  <c:v>139.70899999999997</c:v>
                </c:pt>
                <c:pt idx="2632">
                  <c:v>139.70399999999998</c:v>
                </c:pt>
                <c:pt idx="2633">
                  <c:v>139.71899999999999</c:v>
                </c:pt>
                <c:pt idx="2634">
                  <c:v>139.71799999999999</c:v>
                </c:pt>
                <c:pt idx="2635">
                  <c:v>139.71599999999998</c:v>
                </c:pt>
                <c:pt idx="2636">
                  <c:v>139.71899999999999</c:v>
                </c:pt>
                <c:pt idx="2637">
                  <c:v>139.71499999999995</c:v>
                </c:pt>
                <c:pt idx="2638">
                  <c:v>139.71099999999998</c:v>
                </c:pt>
                <c:pt idx="2639">
                  <c:v>139.684</c:v>
                </c:pt>
                <c:pt idx="2640">
                  <c:v>139.684</c:v>
                </c:pt>
                <c:pt idx="2641">
                  <c:v>139.67399999999998</c:v>
                </c:pt>
                <c:pt idx="2642">
                  <c:v>139.66399999999999</c:v>
                </c:pt>
                <c:pt idx="2643">
                  <c:v>139.678</c:v>
                </c:pt>
                <c:pt idx="2644">
                  <c:v>139.66800000000001</c:v>
                </c:pt>
                <c:pt idx="2645">
                  <c:v>139.66499999999999</c:v>
                </c:pt>
                <c:pt idx="2646">
                  <c:v>139.69299999999998</c:v>
                </c:pt>
                <c:pt idx="2647">
                  <c:v>139.68800000000007</c:v>
                </c:pt>
                <c:pt idx="2648">
                  <c:v>139.69999999999999</c:v>
                </c:pt>
                <c:pt idx="2649">
                  <c:v>139.69999999999999</c:v>
                </c:pt>
                <c:pt idx="2650">
                  <c:v>139.691</c:v>
                </c:pt>
                <c:pt idx="2651">
                  <c:v>139.68900000000002</c:v>
                </c:pt>
                <c:pt idx="2652">
                  <c:v>139.67499999999998</c:v>
                </c:pt>
                <c:pt idx="2653">
                  <c:v>139.684</c:v>
                </c:pt>
                <c:pt idx="2654">
                  <c:v>139.678</c:v>
                </c:pt>
                <c:pt idx="2655">
                  <c:v>139.68100000000001</c:v>
                </c:pt>
                <c:pt idx="2656">
                  <c:v>139.69299999999998</c:v>
                </c:pt>
                <c:pt idx="2657">
                  <c:v>139.70599999999999</c:v>
                </c:pt>
                <c:pt idx="2658">
                  <c:v>139.69200000000001</c:v>
                </c:pt>
                <c:pt idx="2659">
                  <c:v>139.68800000000007</c:v>
                </c:pt>
                <c:pt idx="2660">
                  <c:v>139.67299999999997</c:v>
                </c:pt>
                <c:pt idx="2661">
                  <c:v>139.654</c:v>
                </c:pt>
                <c:pt idx="2662">
                  <c:v>139.672</c:v>
                </c:pt>
                <c:pt idx="2663">
                  <c:v>139.66499999999999</c:v>
                </c:pt>
                <c:pt idx="2664">
                  <c:v>139.65600000000001</c:v>
                </c:pt>
                <c:pt idx="2665">
                  <c:v>139.65600000000001</c:v>
                </c:pt>
                <c:pt idx="2666">
                  <c:v>139.655</c:v>
                </c:pt>
                <c:pt idx="2667">
                  <c:v>139.66999999999999</c:v>
                </c:pt>
                <c:pt idx="2668">
                  <c:v>139.685</c:v>
                </c:pt>
                <c:pt idx="2669">
                  <c:v>139.685</c:v>
                </c:pt>
                <c:pt idx="2670">
                  <c:v>139.68200000000004</c:v>
                </c:pt>
                <c:pt idx="2671">
                  <c:v>139.69200000000001</c:v>
                </c:pt>
                <c:pt idx="2672">
                  <c:v>139.69</c:v>
                </c:pt>
                <c:pt idx="2673">
                  <c:v>139.69800000000001</c:v>
                </c:pt>
                <c:pt idx="2674">
                  <c:v>139.685</c:v>
                </c:pt>
                <c:pt idx="2675">
                  <c:v>139.696</c:v>
                </c:pt>
                <c:pt idx="2676">
                  <c:v>139.70599999999999</c:v>
                </c:pt>
                <c:pt idx="2677">
                  <c:v>139.696</c:v>
                </c:pt>
                <c:pt idx="2678">
                  <c:v>139.71299999999999</c:v>
                </c:pt>
                <c:pt idx="2679">
                  <c:v>139.70599999999999</c:v>
                </c:pt>
                <c:pt idx="2680">
                  <c:v>139.69399999999999</c:v>
                </c:pt>
                <c:pt idx="2681">
                  <c:v>139.68600000000001</c:v>
                </c:pt>
                <c:pt idx="2682">
                  <c:v>139.70499999999998</c:v>
                </c:pt>
                <c:pt idx="2683">
                  <c:v>139.70099999999999</c:v>
                </c:pt>
                <c:pt idx="2684">
                  <c:v>139.69999999999999</c:v>
                </c:pt>
                <c:pt idx="2685">
                  <c:v>139.69</c:v>
                </c:pt>
                <c:pt idx="2686">
                  <c:v>139.70299999999997</c:v>
                </c:pt>
                <c:pt idx="2687">
                  <c:v>139.68200000000004</c:v>
                </c:pt>
                <c:pt idx="2688">
                  <c:v>139.67299999999997</c:v>
                </c:pt>
                <c:pt idx="2689">
                  <c:v>139.68200000000004</c:v>
                </c:pt>
                <c:pt idx="2690">
                  <c:v>139.69200000000001</c:v>
                </c:pt>
                <c:pt idx="2691">
                  <c:v>139.69899999999998</c:v>
                </c:pt>
                <c:pt idx="2692">
                  <c:v>139.69499999999999</c:v>
                </c:pt>
                <c:pt idx="2693">
                  <c:v>139.72</c:v>
                </c:pt>
                <c:pt idx="2694">
                  <c:v>139.71199999999999</c:v>
                </c:pt>
                <c:pt idx="2695">
                  <c:v>139.72</c:v>
                </c:pt>
                <c:pt idx="2696">
                  <c:v>139.71399999999986</c:v>
                </c:pt>
                <c:pt idx="2697">
                  <c:v>139.72</c:v>
                </c:pt>
                <c:pt idx="2698">
                  <c:v>139.72800000000001</c:v>
                </c:pt>
                <c:pt idx="2699">
                  <c:v>139.73599999999999</c:v>
                </c:pt>
                <c:pt idx="2700">
                  <c:v>139.732</c:v>
                </c:pt>
                <c:pt idx="2701">
                  <c:v>139.73499999999999</c:v>
                </c:pt>
                <c:pt idx="2702">
                  <c:v>139.72800000000001</c:v>
                </c:pt>
                <c:pt idx="2703">
                  <c:v>139.726</c:v>
                </c:pt>
                <c:pt idx="2704">
                  <c:v>139.721</c:v>
                </c:pt>
                <c:pt idx="2705">
                  <c:v>139.70399999999998</c:v>
                </c:pt>
                <c:pt idx="2706">
                  <c:v>139.702</c:v>
                </c:pt>
                <c:pt idx="2707">
                  <c:v>139.71499999999995</c:v>
                </c:pt>
                <c:pt idx="2708">
                  <c:v>139.72899999999998</c:v>
                </c:pt>
                <c:pt idx="2709">
                  <c:v>139.71199999999999</c:v>
                </c:pt>
                <c:pt idx="2710">
                  <c:v>139.68300000000002</c:v>
                </c:pt>
                <c:pt idx="2711">
                  <c:v>139.69899999999998</c:v>
                </c:pt>
                <c:pt idx="2712">
                  <c:v>139.697</c:v>
                </c:pt>
                <c:pt idx="2713">
                  <c:v>139.68</c:v>
                </c:pt>
                <c:pt idx="2714">
                  <c:v>139.69499999999999</c:v>
                </c:pt>
                <c:pt idx="2715">
                  <c:v>139.70299999999997</c:v>
                </c:pt>
                <c:pt idx="2716">
                  <c:v>139.67699999999999</c:v>
                </c:pt>
                <c:pt idx="2717">
                  <c:v>139.69</c:v>
                </c:pt>
                <c:pt idx="2718">
                  <c:v>139.702</c:v>
                </c:pt>
                <c:pt idx="2719">
                  <c:v>139.71399999999986</c:v>
                </c:pt>
                <c:pt idx="2720">
                  <c:v>139.69800000000001</c:v>
                </c:pt>
                <c:pt idx="2721">
                  <c:v>139.696</c:v>
                </c:pt>
                <c:pt idx="2722">
                  <c:v>139.672</c:v>
                </c:pt>
                <c:pt idx="2723">
                  <c:v>139.678</c:v>
                </c:pt>
                <c:pt idx="2724">
                  <c:v>139.67899999999997</c:v>
                </c:pt>
                <c:pt idx="2725">
                  <c:v>139.68300000000002</c:v>
                </c:pt>
                <c:pt idx="2726">
                  <c:v>139.68800000000007</c:v>
                </c:pt>
                <c:pt idx="2727">
                  <c:v>139.66800000000001</c:v>
                </c:pt>
                <c:pt idx="2728">
                  <c:v>139.66800000000001</c:v>
                </c:pt>
                <c:pt idx="2729">
                  <c:v>139.66899999999998</c:v>
                </c:pt>
                <c:pt idx="2730">
                  <c:v>139.68</c:v>
                </c:pt>
                <c:pt idx="2731">
                  <c:v>139.684</c:v>
                </c:pt>
                <c:pt idx="2732">
                  <c:v>139.66800000000001</c:v>
                </c:pt>
                <c:pt idx="2733">
                  <c:v>139.68</c:v>
                </c:pt>
                <c:pt idx="2734">
                  <c:v>139.67899999999997</c:v>
                </c:pt>
                <c:pt idx="2735">
                  <c:v>139.708</c:v>
                </c:pt>
                <c:pt idx="2736">
                  <c:v>139.70999999999998</c:v>
                </c:pt>
                <c:pt idx="2737">
                  <c:v>139.69200000000001</c:v>
                </c:pt>
                <c:pt idx="2738">
                  <c:v>139.68800000000007</c:v>
                </c:pt>
                <c:pt idx="2739">
                  <c:v>139.71299999999999</c:v>
                </c:pt>
                <c:pt idx="2740">
                  <c:v>139.73599999999999</c:v>
                </c:pt>
                <c:pt idx="2741">
                  <c:v>139.73599999999999</c:v>
                </c:pt>
                <c:pt idx="2742">
                  <c:v>139.738</c:v>
                </c:pt>
                <c:pt idx="2743">
                  <c:v>139.74099999999999</c:v>
                </c:pt>
                <c:pt idx="2744">
                  <c:v>139.74099999999999</c:v>
                </c:pt>
                <c:pt idx="2745">
                  <c:v>139.738</c:v>
                </c:pt>
                <c:pt idx="2746">
                  <c:v>139.72999999999999</c:v>
                </c:pt>
                <c:pt idx="2747">
                  <c:v>139.73099999999999</c:v>
                </c:pt>
                <c:pt idx="2748">
                  <c:v>139.74099999999999</c:v>
                </c:pt>
                <c:pt idx="2749">
                  <c:v>139.72899999999998</c:v>
                </c:pt>
                <c:pt idx="2750">
                  <c:v>139.71499999999995</c:v>
                </c:pt>
                <c:pt idx="2751">
                  <c:v>139.70999999999998</c:v>
                </c:pt>
                <c:pt idx="2752">
                  <c:v>139.69399999999999</c:v>
                </c:pt>
                <c:pt idx="2753">
                  <c:v>139.69999999999999</c:v>
                </c:pt>
                <c:pt idx="2754">
                  <c:v>139.69999999999999</c:v>
                </c:pt>
                <c:pt idx="2755">
                  <c:v>139.69999999999999</c:v>
                </c:pt>
                <c:pt idx="2756">
                  <c:v>139.69</c:v>
                </c:pt>
                <c:pt idx="2757">
                  <c:v>139.67099999999999</c:v>
                </c:pt>
                <c:pt idx="2758">
                  <c:v>139.68800000000007</c:v>
                </c:pt>
                <c:pt idx="2759">
                  <c:v>139.68100000000001</c:v>
                </c:pt>
                <c:pt idx="2760">
                  <c:v>139.691</c:v>
                </c:pt>
                <c:pt idx="2761">
                  <c:v>139.68200000000004</c:v>
                </c:pt>
                <c:pt idx="2762">
                  <c:v>139.672</c:v>
                </c:pt>
                <c:pt idx="2763">
                  <c:v>139.661</c:v>
                </c:pt>
                <c:pt idx="2764">
                  <c:v>139.67399999999998</c:v>
                </c:pt>
                <c:pt idx="2765">
                  <c:v>139.64399999999998</c:v>
                </c:pt>
                <c:pt idx="2766">
                  <c:v>139.63899999999998</c:v>
                </c:pt>
                <c:pt idx="2767">
                  <c:v>139.63499999999999</c:v>
                </c:pt>
                <c:pt idx="2768">
                  <c:v>139.64099999999999</c:v>
                </c:pt>
                <c:pt idx="2769">
                  <c:v>139.608</c:v>
                </c:pt>
                <c:pt idx="2770">
                  <c:v>139.59800000000001</c:v>
                </c:pt>
                <c:pt idx="2771">
                  <c:v>139.60299999999998</c:v>
                </c:pt>
                <c:pt idx="2772">
                  <c:v>139.595</c:v>
                </c:pt>
                <c:pt idx="2773">
                  <c:v>139.6</c:v>
                </c:pt>
                <c:pt idx="2774">
                  <c:v>139.59200000000001</c:v>
                </c:pt>
                <c:pt idx="2775">
                  <c:v>139.59</c:v>
                </c:pt>
                <c:pt idx="2776">
                  <c:v>139.608</c:v>
                </c:pt>
                <c:pt idx="2777">
                  <c:v>139.61899999999997</c:v>
                </c:pt>
                <c:pt idx="2778">
                  <c:v>139.62700000000001</c:v>
                </c:pt>
                <c:pt idx="2779">
                  <c:v>139.62900000000002</c:v>
                </c:pt>
                <c:pt idx="2780">
                  <c:v>139.61699999999999</c:v>
                </c:pt>
                <c:pt idx="2781">
                  <c:v>139.61299999999997</c:v>
                </c:pt>
                <c:pt idx="2782">
                  <c:v>139.62200000000001</c:v>
                </c:pt>
                <c:pt idx="2783">
                  <c:v>139.61399999999998</c:v>
                </c:pt>
                <c:pt idx="2784">
                  <c:v>139.608</c:v>
                </c:pt>
                <c:pt idx="2785">
                  <c:v>139.62900000000002</c:v>
                </c:pt>
                <c:pt idx="2786">
                  <c:v>139.63</c:v>
                </c:pt>
                <c:pt idx="2787">
                  <c:v>139.63999999999999</c:v>
                </c:pt>
                <c:pt idx="2788">
                  <c:v>139.648</c:v>
                </c:pt>
                <c:pt idx="2789">
                  <c:v>139.648</c:v>
                </c:pt>
                <c:pt idx="2790">
                  <c:v>139.636</c:v>
                </c:pt>
                <c:pt idx="2791">
                  <c:v>139.624</c:v>
                </c:pt>
                <c:pt idx="2792">
                  <c:v>139.602</c:v>
                </c:pt>
                <c:pt idx="2793">
                  <c:v>139.61099999999999</c:v>
                </c:pt>
                <c:pt idx="2794">
                  <c:v>139.624</c:v>
                </c:pt>
                <c:pt idx="2795">
                  <c:v>139.62200000000001</c:v>
                </c:pt>
                <c:pt idx="2796">
                  <c:v>139.61199999999999</c:v>
                </c:pt>
                <c:pt idx="2797">
                  <c:v>139.602</c:v>
                </c:pt>
                <c:pt idx="2798">
                  <c:v>139.59</c:v>
                </c:pt>
                <c:pt idx="2799">
                  <c:v>139.62</c:v>
                </c:pt>
                <c:pt idx="2800">
                  <c:v>139.61299999999997</c:v>
                </c:pt>
                <c:pt idx="2801">
                  <c:v>139.60599999999999</c:v>
                </c:pt>
                <c:pt idx="2802">
                  <c:v>139.61699999999999</c:v>
                </c:pt>
                <c:pt idx="2803">
                  <c:v>139.607</c:v>
                </c:pt>
                <c:pt idx="2804">
                  <c:v>139.63800000000001</c:v>
                </c:pt>
                <c:pt idx="2805">
                  <c:v>139.62800000000001</c:v>
                </c:pt>
                <c:pt idx="2806">
                  <c:v>139.61799999999999</c:v>
                </c:pt>
                <c:pt idx="2807">
                  <c:v>139.58800000000014</c:v>
                </c:pt>
                <c:pt idx="2808">
                  <c:v>139.601</c:v>
                </c:pt>
                <c:pt idx="2809">
                  <c:v>139.60899999999998</c:v>
                </c:pt>
                <c:pt idx="2810">
                  <c:v>139.61899999999997</c:v>
                </c:pt>
                <c:pt idx="2811">
                  <c:v>139.60399999999998</c:v>
                </c:pt>
                <c:pt idx="2812">
                  <c:v>139.61799999999999</c:v>
                </c:pt>
                <c:pt idx="2813">
                  <c:v>139.64499999999998</c:v>
                </c:pt>
                <c:pt idx="2814">
                  <c:v>139.648</c:v>
                </c:pt>
                <c:pt idx="2815">
                  <c:v>139.65700000000001</c:v>
                </c:pt>
                <c:pt idx="2816">
                  <c:v>139.654</c:v>
                </c:pt>
                <c:pt idx="2817">
                  <c:v>139.64399999999998</c:v>
                </c:pt>
                <c:pt idx="2818">
                  <c:v>139.63999999999999</c:v>
                </c:pt>
                <c:pt idx="2819">
                  <c:v>139.63499999999999</c:v>
                </c:pt>
                <c:pt idx="2820">
                  <c:v>139.64599999999999</c:v>
                </c:pt>
                <c:pt idx="2821">
                  <c:v>139.63999999999999</c:v>
                </c:pt>
                <c:pt idx="2822">
                  <c:v>139.64499999999998</c:v>
                </c:pt>
                <c:pt idx="2823">
                  <c:v>139.636</c:v>
                </c:pt>
                <c:pt idx="2824">
                  <c:v>139.64099999999999</c:v>
                </c:pt>
                <c:pt idx="2825">
                  <c:v>139.63999999999999</c:v>
                </c:pt>
                <c:pt idx="2826">
                  <c:v>139.65800000000004</c:v>
                </c:pt>
                <c:pt idx="2827">
                  <c:v>139.66299999999998</c:v>
                </c:pt>
                <c:pt idx="2828">
                  <c:v>139.66299999999998</c:v>
                </c:pt>
                <c:pt idx="2829">
                  <c:v>139.65900000000002</c:v>
                </c:pt>
                <c:pt idx="2830">
                  <c:v>139.66800000000001</c:v>
                </c:pt>
                <c:pt idx="2831">
                  <c:v>139.66999999999999</c:v>
                </c:pt>
                <c:pt idx="2832">
                  <c:v>139.66299999999998</c:v>
                </c:pt>
                <c:pt idx="2833">
                  <c:v>139.666</c:v>
                </c:pt>
                <c:pt idx="2834">
                  <c:v>139.67099999999999</c:v>
                </c:pt>
                <c:pt idx="2835">
                  <c:v>139.67499999999998</c:v>
                </c:pt>
                <c:pt idx="2836">
                  <c:v>139.67299999999997</c:v>
                </c:pt>
                <c:pt idx="2837">
                  <c:v>139.65900000000002</c:v>
                </c:pt>
                <c:pt idx="2838">
                  <c:v>139.68</c:v>
                </c:pt>
                <c:pt idx="2839">
                  <c:v>139.66</c:v>
                </c:pt>
                <c:pt idx="2840">
                  <c:v>139.64699999999999</c:v>
                </c:pt>
                <c:pt idx="2841">
                  <c:v>139.63200000000001</c:v>
                </c:pt>
                <c:pt idx="2842">
                  <c:v>139.62700000000001</c:v>
                </c:pt>
                <c:pt idx="2843">
                  <c:v>139.64299999999997</c:v>
                </c:pt>
                <c:pt idx="2844">
                  <c:v>139.65800000000004</c:v>
                </c:pt>
                <c:pt idx="2845">
                  <c:v>139.65700000000001</c:v>
                </c:pt>
                <c:pt idx="2846">
                  <c:v>139.655</c:v>
                </c:pt>
                <c:pt idx="2847">
                  <c:v>139.64699999999999</c:v>
                </c:pt>
                <c:pt idx="2848">
                  <c:v>139.64499999999998</c:v>
                </c:pt>
                <c:pt idx="2849">
                  <c:v>139.64399999999998</c:v>
                </c:pt>
                <c:pt idx="2850">
                  <c:v>139.67699999999999</c:v>
                </c:pt>
                <c:pt idx="2851">
                  <c:v>139.68800000000007</c:v>
                </c:pt>
                <c:pt idx="2852">
                  <c:v>139.66399999999999</c:v>
                </c:pt>
                <c:pt idx="2853">
                  <c:v>139.64099999999999</c:v>
                </c:pt>
                <c:pt idx="2854">
                  <c:v>139.61799999999999</c:v>
                </c:pt>
                <c:pt idx="2855">
                  <c:v>139.59900000000002</c:v>
                </c:pt>
                <c:pt idx="2856">
                  <c:v>139.55000000000001</c:v>
                </c:pt>
                <c:pt idx="2857">
                  <c:v>139.51599999999999</c:v>
                </c:pt>
                <c:pt idx="2858">
                  <c:v>139.48400000000001</c:v>
                </c:pt>
                <c:pt idx="2859">
                  <c:v>139.45100000000014</c:v>
                </c:pt>
                <c:pt idx="2860">
                  <c:v>139.39200000000014</c:v>
                </c:pt>
                <c:pt idx="2861">
                  <c:v>139.32900000000001</c:v>
                </c:pt>
                <c:pt idx="2862">
                  <c:v>139.267</c:v>
                </c:pt>
                <c:pt idx="2863">
                  <c:v>139.21499999999995</c:v>
                </c:pt>
                <c:pt idx="2864">
                  <c:v>139.15600000000001</c:v>
                </c:pt>
                <c:pt idx="2865">
                  <c:v>139.07399999999998</c:v>
                </c:pt>
                <c:pt idx="2866">
                  <c:v>138.98500000000001</c:v>
                </c:pt>
                <c:pt idx="2867">
                  <c:v>138.89600000000004</c:v>
                </c:pt>
                <c:pt idx="2868">
                  <c:v>138.81700000000001</c:v>
                </c:pt>
                <c:pt idx="2869">
                  <c:v>138.708</c:v>
                </c:pt>
                <c:pt idx="2870">
                  <c:v>138.61499999999998</c:v>
                </c:pt>
                <c:pt idx="2871">
                  <c:v>138.51899999999998</c:v>
                </c:pt>
                <c:pt idx="2872">
                  <c:v>138.42800000000014</c:v>
                </c:pt>
                <c:pt idx="2873">
                  <c:v>138.30500000000001</c:v>
                </c:pt>
                <c:pt idx="2874">
                  <c:v>138.202</c:v>
                </c:pt>
                <c:pt idx="2875">
                  <c:v>138.096</c:v>
                </c:pt>
                <c:pt idx="2876">
                  <c:v>137.977</c:v>
                </c:pt>
                <c:pt idx="2877">
                  <c:v>137.86100000000013</c:v>
                </c:pt>
                <c:pt idx="2878">
                  <c:v>137.71399999999986</c:v>
                </c:pt>
                <c:pt idx="2879">
                  <c:v>137.62800000000001</c:v>
                </c:pt>
                <c:pt idx="2880">
                  <c:v>137.52700000000004</c:v>
                </c:pt>
                <c:pt idx="2881">
                  <c:v>137.40900000000002</c:v>
                </c:pt>
                <c:pt idx="2882">
                  <c:v>137.262</c:v>
                </c:pt>
                <c:pt idx="2883">
                  <c:v>137.137</c:v>
                </c:pt>
                <c:pt idx="2884">
                  <c:v>136.994</c:v>
                </c:pt>
                <c:pt idx="2885">
                  <c:v>136.839</c:v>
                </c:pt>
                <c:pt idx="2886">
                  <c:v>136.68100000000001</c:v>
                </c:pt>
                <c:pt idx="2887">
                  <c:v>136.54499999999999</c:v>
                </c:pt>
                <c:pt idx="2888">
                  <c:v>136.39100000000013</c:v>
                </c:pt>
                <c:pt idx="2889">
                  <c:v>136.22800000000001</c:v>
                </c:pt>
                <c:pt idx="2890">
                  <c:v>136.089</c:v>
                </c:pt>
                <c:pt idx="2891">
                  <c:v>135.93300000000002</c:v>
                </c:pt>
                <c:pt idx="2892">
                  <c:v>135.78300000000002</c:v>
                </c:pt>
                <c:pt idx="2893">
                  <c:v>135.64899999999997</c:v>
                </c:pt>
                <c:pt idx="2894">
                  <c:v>135.49</c:v>
                </c:pt>
                <c:pt idx="2895">
                  <c:v>135.334</c:v>
                </c:pt>
                <c:pt idx="2896">
                  <c:v>135.196</c:v>
                </c:pt>
                <c:pt idx="2897">
                  <c:v>135.018</c:v>
                </c:pt>
                <c:pt idx="2898">
                  <c:v>134.87</c:v>
                </c:pt>
                <c:pt idx="2899">
                  <c:v>134.71299999999999</c:v>
                </c:pt>
                <c:pt idx="2900">
                  <c:v>134.536</c:v>
                </c:pt>
                <c:pt idx="2901">
                  <c:v>134.38100000000014</c:v>
                </c:pt>
                <c:pt idx="2902">
                  <c:v>134.21099999999998</c:v>
                </c:pt>
                <c:pt idx="2903">
                  <c:v>134.059</c:v>
                </c:pt>
                <c:pt idx="2904">
                  <c:v>133.89100000000013</c:v>
                </c:pt>
                <c:pt idx="2905">
                  <c:v>133.721</c:v>
                </c:pt>
                <c:pt idx="2906">
                  <c:v>133.42400000000001</c:v>
                </c:pt>
                <c:pt idx="2907">
                  <c:v>133.26</c:v>
                </c:pt>
                <c:pt idx="2908">
                  <c:v>133.078</c:v>
                </c:pt>
                <c:pt idx="2909">
                  <c:v>132.92800000000014</c:v>
                </c:pt>
                <c:pt idx="2910">
                  <c:v>132.78100000000001</c:v>
                </c:pt>
                <c:pt idx="2911">
                  <c:v>132.572</c:v>
                </c:pt>
                <c:pt idx="2912">
                  <c:v>132.411</c:v>
                </c:pt>
                <c:pt idx="2913">
                  <c:v>132.21499999999995</c:v>
                </c:pt>
                <c:pt idx="2914">
                  <c:v>132.03800000000001</c:v>
                </c:pt>
                <c:pt idx="2915">
                  <c:v>131.85400000000001</c:v>
                </c:pt>
                <c:pt idx="2916">
                  <c:v>131.69</c:v>
                </c:pt>
                <c:pt idx="2917">
                  <c:v>131.47800000000001</c:v>
                </c:pt>
                <c:pt idx="2918">
                  <c:v>131.34399999999999</c:v>
                </c:pt>
                <c:pt idx="2919">
                  <c:v>131.15600000000001</c:v>
                </c:pt>
                <c:pt idx="2920">
                  <c:v>131.00200000000001</c:v>
                </c:pt>
                <c:pt idx="2921">
                  <c:v>130.78900000000002</c:v>
                </c:pt>
                <c:pt idx="2922">
                  <c:v>130.63200000000001</c:v>
                </c:pt>
                <c:pt idx="2923">
                  <c:v>130.38500000000013</c:v>
                </c:pt>
                <c:pt idx="2924">
                  <c:v>130.20699999999999</c:v>
                </c:pt>
                <c:pt idx="2925">
                  <c:v>130.03700000000001</c:v>
                </c:pt>
                <c:pt idx="2926">
                  <c:v>129.85700000000014</c:v>
                </c:pt>
                <c:pt idx="2927">
                  <c:v>129.68800000000007</c:v>
                </c:pt>
                <c:pt idx="2928">
                  <c:v>129.49800000000013</c:v>
                </c:pt>
                <c:pt idx="2929">
                  <c:v>129.33000000000001</c:v>
                </c:pt>
                <c:pt idx="2930">
                  <c:v>129.16299999999998</c:v>
                </c:pt>
                <c:pt idx="2931">
                  <c:v>128.971</c:v>
                </c:pt>
                <c:pt idx="2932">
                  <c:v>128.786</c:v>
                </c:pt>
                <c:pt idx="2933">
                  <c:v>128.61499999999998</c:v>
                </c:pt>
                <c:pt idx="2934">
                  <c:v>128.43900000000002</c:v>
                </c:pt>
                <c:pt idx="2935">
                  <c:v>128.27599999999998</c:v>
                </c:pt>
                <c:pt idx="2936">
                  <c:v>128.07599999999999</c:v>
                </c:pt>
                <c:pt idx="2937">
                  <c:v>127.925</c:v>
                </c:pt>
                <c:pt idx="2938">
                  <c:v>127.74100000000007</c:v>
                </c:pt>
                <c:pt idx="2939">
                  <c:v>127.554</c:v>
                </c:pt>
                <c:pt idx="2940">
                  <c:v>127.38200000000001</c:v>
                </c:pt>
                <c:pt idx="2941">
                  <c:v>127.196</c:v>
                </c:pt>
                <c:pt idx="2942">
                  <c:v>127.02800000000001</c:v>
                </c:pt>
                <c:pt idx="2943">
                  <c:v>126.84699999999999</c:v>
                </c:pt>
                <c:pt idx="2944">
                  <c:v>126.67199999999998</c:v>
                </c:pt>
                <c:pt idx="2945">
                  <c:v>126.504</c:v>
                </c:pt>
                <c:pt idx="2946">
                  <c:v>126.334</c:v>
                </c:pt>
                <c:pt idx="2947">
                  <c:v>126.14999999999999</c:v>
                </c:pt>
                <c:pt idx="2948">
                  <c:v>125.96299999999999</c:v>
                </c:pt>
                <c:pt idx="2949">
                  <c:v>125.80500000000001</c:v>
                </c:pt>
                <c:pt idx="2950">
                  <c:v>125.636</c:v>
                </c:pt>
                <c:pt idx="2951">
                  <c:v>125.49100000000007</c:v>
                </c:pt>
                <c:pt idx="2952">
                  <c:v>125.30800000000001</c:v>
                </c:pt>
                <c:pt idx="2953">
                  <c:v>125.12499999999999</c:v>
                </c:pt>
                <c:pt idx="2954">
                  <c:v>124.95099999999999</c:v>
                </c:pt>
                <c:pt idx="2955">
                  <c:v>124.765</c:v>
                </c:pt>
                <c:pt idx="2956">
                  <c:v>124.59099999999999</c:v>
                </c:pt>
                <c:pt idx="2957">
                  <c:v>124.42100000000002</c:v>
                </c:pt>
                <c:pt idx="2958">
                  <c:v>124.262</c:v>
                </c:pt>
                <c:pt idx="2959">
                  <c:v>124.07799999999999</c:v>
                </c:pt>
                <c:pt idx="2960">
                  <c:v>123.898</c:v>
                </c:pt>
                <c:pt idx="2961">
                  <c:v>123.721</c:v>
                </c:pt>
                <c:pt idx="2962">
                  <c:v>123.54600000000002</c:v>
                </c:pt>
                <c:pt idx="2963">
                  <c:v>123.371</c:v>
                </c:pt>
                <c:pt idx="2964">
                  <c:v>123.187</c:v>
                </c:pt>
                <c:pt idx="2965">
                  <c:v>123.026</c:v>
                </c:pt>
                <c:pt idx="2966">
                  <c:v>122.85199999999999</c:v>
                </c:pt>
                <c:pt idx="2967">
                  <c:v>122.68799999999999</c:v>
                </c:pt>
                <c:pt idx="2968">
                  <c:v>122.49700000000007</c:v>
                </c:pt>
                <c:pt idx="2969">
                  <c:v>122.337</c:v>
                </c:pt>
                <c:pt idx="2970">
                  <c:v>122.169</c:v>
                </c:pt>
                <c:pt idx="2971">
                  <c:v>122.00700000000002</c:v>
                </c:pt>
                <c:pt idx="2972">
                  <c:v>121.867</c:v>
                </c:pt>
                <c:pt idx="2973">
                  <c:v>121.70099999999999</c:v>
                </c:pt>
                <c:pt idx="2974">
                  <c:v>121.521</c:v>
                </c:pt>
                <c:pt idx="2975">
                  <c:v>121.349</c:v>
                </c:pt>
                <c:pt idx="2976">
                  <c:v>121.17299999999993</c:v>
                </c:pt>
                <c:pt idx="2977">
                  <c:v>121.01700000000002</c:v>
                </c:pt>
                <c:pt idx="2978">
                  <c:v>120.848</c:v>
                </c:pt>
                <c:pt idx="2979">
                  <c:v>120.666</c:v>
                </c:pt>
                <c:pt idx="2980">
                  <c:v>120.515</c:v>
                </c:pt>
                <c:pt idx="2981">
                  <c:v>120.312</c:v>
                </c:pt>
                <c:pt idx="2982">
                  <c:v>120.11999999999999</c:v>
                </c:pt>
                <c:pt idx="2983">
                  <c:v>119.956</c:v>
                </c:pt>
                <c:pt idx="2984">
                  <c:v>119.777</c:v>
                </c:pt>
                <c:pt idx="2985">
                  <c:v>119.59</c:v>
                </c:pt>
                <c:pt idx="2986">
                  <c:v>119.435</c:v>
                </c:pt>
                <c:pt idx="2987">
                  <c:v>119.26900000000002</c:v>
                </c:pt>
                <c:pt idx="2988">
                  <c:v>119.127</c:v>
                </c:pt>
                <c:pt idx="2989">
                  <c:v>118.94300000000007</c:v>
                </c:pt>
                <c:pt idx="2990">
                  <c:v>118.789</c:v>
                </c:pt>
                <c:pt idx="2991">
                  <c:v>118.60299999999998</c:v>
                </c:pt>
                <c:pt idx="2992">
                  <c:v>118.43700000000007</c:v>
                </c:pt>
                <c:pt idx="2993">
                  <c:v>118.27800000000001</c:v>
                </c:pt>
                <c:pt idx="2994">
                  <c:v>118.12599999999998</c:v>
                </c:pt>
                <c:pt idx="2995">
                  <c:v>117.96100000000007</c:v>
                </c:pt>
                <c:pt idx="2996">
                  <c:v>117.80200000000001</c:v>
                </c:pt>
                <c:pt idx="2997">
                  <c:v>117.654</c:v>
                </c:pt>
                <c:pt idx="2998">
                  <c:v>117.505</c:v>
                </c:pt>
                <c:pt idx="2999">
                  <c:v>117.319</c:v>
                </c:pt>
                <c:pt idx="3000">
                  <c:v>117.15600000000001</c:v>
                </c:pt>
                <c:pt idx="3001">
                  <c:v>116.99100000000007</c:v>
                </c:pt>
                <c:pt idx="3002">
                  <c:v>116.83199999999999</c:v>
                </c:pt>
                <c:pt idx="3003">
                  <c:v>116.66800000000001</c:v>
                </c:pt>
                <c:pt idx="3004">
                  <c:v>116.508</c:v>
                </c:pt>
                <c:pt idx="3005">
                  <c:v>116.35299999999998</c:v>
                </c:pt>
                <c:pt idx="3006">
                  <c:v>116.19</c:v>
                </c:pt>
                <c:pt idx="3007">
                  <c:v>116.035</c:v>
                </c:pt>
                <c:pt idx="3008">
                  <c:v>115.85599999999998</c:v>
                </c:pt>
                <c:pt idx="3009">
                  <c:v>115.71400000000007</c:v>
                </c:pt>
                <c:pt idx="3010">
                  <c:v>115.54100000000007</c:v>
                </c:pt>
                <c:pt idx="3011">
                  <c:v>115.38</c:v>
                </c:pt>
                <c:pt idx="3012">
                  <c:v>115.166</c:v>
                </c:pt>
                <c:pt idx="3013">
                  <c:v>115.026</c:v>
                </c:pt>
                <c:pt idx="3014">
                  <c:v>114.88500000000001</c:v>
                </c:pt>
                <c:pt idx="3015">
                  <c:v>114.75</c:v>
                </c:pt>
                <c:pt idx="3016">
                  <c:v>114.596</c:v>
                </c:pt>
                <c:pt idx="3017">
                  <c:v>114.456</c:v>
                </c:pt>
                <c:pt idx="3018">
                  <c:v>114.31100000000002</c:v>
                </c:pt>
                <c:pt idx="3019">
                  <c:v>114.146</c:v>
                </c:pt>
                <c:pt idx="3020">
                  <c:v>114.01700000000002</c:v>
                </c:pt>
                <c:pt idx="3021">
                  <c:v>113.848</c:v>
                </c:pt>
                <c:pt idx="3022">
                  <c:v>113.712</c:v>
                </c:pt>
                <c:pt idx="3023">
                  <c:v>113.57</c:v>
                </c:pt>
                <c:pt idx="3024">
                  <c:v>113.40700000000002</c:v>
                </c:pt>
                <c:pt idx="3025">
                  <c:v>113.27200000000001</c:v>
                </c:pt>
                <c:pt idx="3026">
                  <c:v>113.13500000000001</c:v>
                </c:pt>
                <c:pt idx="3027">
                  <c:v>112.97799999999999</c:v>
                </c:pt>
                <c:pt idx="3028">
                  <c:v>112.839</c:v>
                </c:pt>
                <c:pt idx="3029">
                  <c:v>112.708</c:v>
                </c:pt>
                <c:pt idx="3030">
                  <c:v>112.571</c:v>
                </c:pt>
                <c:pt idx="3031">
                  <c:v>112.425</c:v>
                </c:pt>
                <c:pt idx="3032">
                  <c:v>112.283</c:v>
                </c:pt>
                <c:pt idx="3033">
                  <c:v>112.139</c:v>
                </c:pt>
                <c:pt idx="3034">
                  <c:v>112.00700000000002</c:v>
                </c:pt>
                <c:pt idx="3035">
                  <c:v>111.881</c:v>
                </c:pt>
                <c:pt idx="3036">
                  <c:v>111.74100000000007</c:v>
                </c:pt>
                <c:pt idx="3037">
                  <c:v>111.61999999999999</c:v>
                </c:pt>
                <c:pt idx="3038">
                  <c:v>111.48699999999999</c:v>
                </c:pt>
                <c:pt idx="3039">
                  <c:v>111.361</c:v>
                </c:pt>
                <c:pt idx="3040">
                  <c:v>111.236</c:v>
                </c:pt>
                <c:pt idx="3041">
                  <c:v>111.10499999999999</c:v>
                </c:pt>
                <c:pt idx="3042">
                  <c:v>110.977</c:v>
                </c:pt>
                <c:pt idx="3043">
                  <c:v>110.85499999999999</c:v>
                </c:pt>
                <c:pt idx="3044">
                  <c:v>110.748</c:v>
                </c:pt>
                <c:pt idx="3045">
                  <c:v>110.617</c:v>
                </c:pt>
                <c:pt idx="3046">
                  <c:v>110.504</c:v>
                </c:pt>
                <c:pt idx="3047">
                  <c:v>110.366</c:v>
                </c:pt>
                <c:pt idx="3048">
                  <c:v>110.22499999999999</c:v>
                </c:pt>
                <c:pt idx="3049">
                  <c:v>110.10499999999999</c:v>
                </c:pt>
                <c:pt idx="3050">
                  <c:v>109.99400000000007</c:v>
                </c:pt>
                <c:pt idx="3051">
                  <c:v>109.88200000000001</c:v>
                </c:pt>
                <c:pt idx="3052">
                  <c:v>109.78700000000002</c:v>
                </c:pt>
                <c:pt idx="3053">
                  <c:v>109.66800000000001</c:v>
                </c:pt>
                <c:pt idx="3054">
                  <c:v>109.562</c:v>
                </c:pt>
                <c:pt idx="3055">
                  <c:v>109.456</c:v>
                </c:pt>
                <c:pt idx="3056">
                  <c:v>109.35499999999999</c:v>
                </c:pt>
                <c:pt idx="3057">
                  <c:v>109.262</c:v>
                </c:pt>
                <c:pt idx="3058">
                  <c:v>109.151</c:v>
                </c:pt>
                <c:pt idx="3059">
                  <c:v>109.053</c:v>
                </c:pt>
                <c:pt idx="3060">
                  <c:v>108.962</c:v>
                </c:pt>
                <c:pt idx="3061">
                  <c:v>108.85</c:v>
                </c:pt>
                <c:pt idx="3062">
                  <c:v>108.77</c:v>
                </c:pt>
                <c:pt idx="3063">
                  <c:v>108.69199999999999</c:v>
                </c:pt>
                <c:pt idx="3064">
                  <c:v>108.604</c:v>
                </c:pt>
                <c:pt idx="3065">
                  <c:v>108.527</c:v>
                </c:pt>
                <c:pt idx="3066">
                  <c:v>108.46299999999999</c:v>
                </c:pt>
                <c:pt idx="3067">
                  <c:v>108.38200000000001</c:v>
                </c:pt>
                <c:pt idx="3068">
                  <c:v>108.289</c:v>
                </c:pt>
                <c:pt idx="3069">
                  <c:v>108.21100000000007</c:v>
                </c:pt>
                <c:pt idx="3070">
                  <c:v>108.124</c:v>
                </c:pt>
                <c:pt idx="3071">
                  <c:v>108.053</c:v>
                </c:pt>
                <c:pt idx="3072">
                  <c:v>107.989</c:v>
                </c:pt>
                <c:pt idx="3073">
                  <c:v>107.923</c:v>
                </c:pt>
                <c:pt idx="3074">
                  <c:v>107.849</c:v>
                </c:pt>
                <c:pt idx="3075">
                  <c:v>107.77800000000001</c:v>
                </c:pt>
                <c:pt idx="3076">
                  <c:v>107.718</c:v>
                </c:pt>
                <c:pt idx="3077">
                  <c:v>107.64700000000002</c:v>
                </c:pt>
                <c:pt idx="3078">
                  <c:v>107.57299999999998</c:v>
                </c:pt>
                <c:pt idx="3079">
                  <c:v>107.503</c:v>
                </c:pt>
                <c:pt idx="3080">
                  <c:v>107.45399999999999</c:v>
                </c:pt>
                <c:pt idx="3081">
                  <c:v>107.395</c:v>
                </c:pt>
                <c:pt idx="3082">
                  <c:v>107.333</c:v>
                </c:pt>
                <c:pt idx="3083">
                  <c:v>107.24100000000007</c:v>
                </c:pt>
                <c:pt idx="3084">
                  <c:v>107.184</c:v>
                </c:pt>
                <c:pt idx="3085">
                  <c:v>107.151</c:v>
                </c:pt>
                <c:pt idx="3086">
                  <c:v>107.1</c:v>
                </c:pt>
                <c:pt idx="3087">
                  <c:v>107.04600000000002</c:v>
                </c:pt>
                <c:pt idx="3088">
                  <c:v>106.99100000000007</c:v>
                </c:pt>
                <c:pt idx="3089">
                  <c:v>106.93700000000007</c:v>
                </c:pt>
                <c:pt idx="3090">
                  <c:v>106.83499999999999</c:v>
                </c:pt>
                <c:pt idx="3091">
                  <c:v>106.80500000000001</c:v>
                </c:pt>
                <c:pt idx="3092">
                  <c:v>106.815</c:v>
                </c:pt>
                <c:pt idx="3093">
                  <c:v>106.771</c:v>
                </c:pt>
                <c:pt idx="3094">
                  <c:v>106.71899999999999</c:v>
                </c:pt>
                <c:pt idx="3095">
                  <c:v>106.633</c:v>
                </c:pt>
                <c:pt idx="3096">
                  <c:v>106.63500000000001</c:v>
                </c:pt>
                <c:pt idx="3097">
                  <c:v>106.536</c:v>
                </c:pt>
                <c:pt idx="3098">
                  <c:v>106.49000000000002</c:v>
                </c:pt>
                <c:pt idx="3099">
                  <c:v>106.46299999999999</c:v>
                </c:pt>
                <c:pt idx="3100">
                  <c:v>106.41400000000007</c:v>
                </c:pt>
                <c:pt idx="3101">
                  <c:v>106.39</c:v>
                </c:pt>
                <c:pt idx="3102">
                  <c:v>106.37299999999998</c:v>
                </c:pt>
                <c:pt idx="3103">
                  <c:v>106.377</c:v>
                </c:pt>
                <c:pt idx="3104">
                  <c:v>106.304</c:v>
                </c:pt>
                <c:pt idx="3105">
                  <c:v>106.29</c:v>
                </c:pt>
                <c:pt idx="3106">
                  <c:v>106.252</c:v>
                </c:pt>
                <c:pt idx="3107">
                  <c:v>106.24700000000007</c:v>
                </c:pt>
                <c:pt idx="3108">
                  <c:v>106.218</c:v>
                </c:pt>
                <c:pt idx="3109">
                  <c:v>106.18899999999998</c:v>
                </c:pt>
                <c:pt idx="3110">
                  <c:v>106.218</c:v>
                </c:pt>
                <c:pt idx="3111">
                  <c:v>106.15300000000001</c:v>
                </c:pt>
                <c:pt idx="3112">
                  <c:v>106.124</c:v>
                </c:pt>
                <c:pt idx="3113">
                  <c:v>106.154</c:v>
                </c:pt>
                <c:pt idx="3114">
                  <c:v>106.07199999999999</c:v>
                </c:pt>
                <c:pt idx="3115">
                  <c:v>106.06399999999999</c:v>
                </c:pt>
                <c:pt idx="3116">
                  <c:v>106.04300000000002</c:v>
                </c:pt>
                <c:pt idx="3117">
                  <c:v>106.024</c:v>
                </c:pt>
                <c:pt idx="3118">
                  <c:v>105.99299999999999</c:v>
                </c:pt>
                <c:pt idx="3119">
                  <c:v>105.96400000000007</c:v>
                </c:pt>
                <c:pt idx="3120">
                  <c:v>105.99400000000007</c:v>
                </c:pt>
                <c:pt idx="3121">
                  <c:v>105.93600000000002</c:v>
                </c:pt>
                <c:pt idx="3122">
                  <c:v>105.926</c:v>
                </c:pt>
                <c:pt idx="3123">
                  <c:v>105.89400000000002</c:v>
                </c:pt>
                <c:pt idx="3124">
                  <c:v>105.89</c:v>
                </c:pt>
                <c:pt idx="3125">
                  <c:v>105.89</c:v>
                </c:pt>
                <c:pt idx="3126">
                  <c:v>105.867</c:v>
                </c:pt>
                <c:pt idx="3127">
                  <c:v>105.85599999999998</c:v>
                </c:pt>
                <c:pt idx="3128">
                  <c:v>105.87299999999998</c:v>
                </c:pt>
                <c:pt idx="3129">
                  <c:v>105.85799999999999</c:v>
                </c:pt>
                <c:pt idx="3130">
                  <c:v>105.85199999999999</c:v>
                </c:pt>
                <c:pt idx="3131">
                  <c:v>105.86199999999999</c:v>
                </c:pt>
                <c:pt idx="3132">
                  <c:v>105.861</c:v>
                </c:pt>
                <c:pt idx="3133">
                  <c:v>105.85299999999998</c:v>
                </c:pt>
                <c:pt idx="3134">
                  <c:v>105.83499999999999</c:v>
                </c:pt>
                <c:pt idx="3135">
                  <c:v>105.849</c:v>
                </c:pt>
                <c:pt idx="3136">
                  <c:v>105.85799999999999</c:v>
                </c:pt>
                <c:pt idx="3137">
                  <c:v>105.854</c:v>
                </c:pt>
                <c:pt idx="3138">
                  <c:v>105.833</c:v>
                </c:pt>
                <c:pt idx="3139">
                  <c:v>105.83</c:v>
                </c:pt>
                <c:pt idx="3140">
                  <c:v>105.821</c:v>
                </c:pt>
                <c:pt idx="3141">
                  <c:v>105.809</c:v>
                </c:pt>
                <c:pt idx="3142">
                  <c:v>105.813</c:v>
                </c:pt>
                <c:pt idx="3143">
                  <c:v>105.81100000000002</c:v>
                </c:pt>
                <c:pt idx="3144">
                  <c:v>105.82299999999998</c:v>
                </c:pt>
                <c:pt idx="3145">
                  <c:v>105.804</c:v>
                </c:pt>
                <c:pt idx="3146">
                  <c:v>105.82299999999998</c:v>
                </c:pt>
                <c:pt idx="3147">
                  <c:v>105.81399999999999</c:v>
                </c:pt>
                <c:pt idx="3148">
                  <c:v>105.807</c:v>
                </c:pt>
                <c:pt idx="3149">
                  <c:v>105.813</c:v>
                </c:pt>
                <c:pt idx="3150">
                  <c:v>105.827</c:v>
                </c:pt>
                <c:pt idx="3151">
                  <c:v>105.812</c:v>
                </c:pt>
                <c:pt idx="3152">
                  <c:v>105.803</c:v>
                </c:pt>
                <c:pt idx="3153">
                  <c:v>105.79900000000002</c:v>
                </c:pt>
                <c:pt idx="3154">
                  <c:v>105.81100000000002</c:v>
                </c:pt>
                <c:pt idx="3155">
                  <c:v>105.80500000000001</c:v>
                </c:pt>
                <c:pt idx="3156">
                  <c:v>105.81399999999999</c:v>
                </c:pt>
                <c:pt idx="3157">
                  <c:v>105.80800000000001</c:v>
                </c:pt>
                <c:pt idx="3158">
                  <c:v>105.79300000000002</c:v>
                </c:pt>
                <c:pt idx="3159">
                  <c:v>105.806</c:v>
                </c:pt>
                <c:pt idx="3160">
                  <c:v>105.839</c:v>
                </c:pt>
                <c:pt idx="3161">
                  <c:v>105.857</c:v>
                </c:pt>
                <c:pt idx="3162">
                  <c:v>105.854</c:v>
                </c:pt>
                <c:pt idx="3163">
                  <c:v>105.842</c:v>
                </c:pt>
                <c:pt idx="3164">
                  <c:v>105.82499999999999</c:v>
                </c:pt>
                <c:pt idx="3165">
                  <c:v>105.871</c:v>
                </c:pt>
                <c:pt idx="3166">
                  <c:v>105.83799999999999</c:v>
                </c:pt>
                <c:pt idx="3167">
                  <c:v>105.846</c:v>
                </c:pt>
                <c:pt idx="3168">
                  <c:v>105.85599999999998</c:v>
                </c:pt>
                <c:pt idx="3169">
                  <c:v>105.884</c:v>
                </c:pt>
                <c:pt idx="3170">
                  <c:v>105.867</c:v>
                </c:pt>
                <c:pt idx="3171">
                  <c:v>105.869</c:v>
                </c:pt>
                <c:pt idx="3172">
                  <c:v>105.881</c:v>
                </c:pt>
                <c:pt idx="3173">
                  <c:v>105.896</c:v>
                </c:pt>
                <c:pt idx="3174">
                  <c:v>105.9</c:v>
                </c:pt>
                <c:pt idx="3175">
                  <c:v>105.902</c:v>
                </c:pt>
                <c:pt idx="3176">
                  <c:v>105.88500000000001</c:v>
                </c:pt>
                <c:pt idx="3177">
                  <c:v>105.905</c:v>
                </c:pt>
                <c:pt idx="3178">
                  <c:v>105.90900000000002</c:v>
                </c:pt>
                <c:pt idx="3179">
                  <c:v>105.91600000000007</c:v>
                </c:pt>
                <c:pt idx="3180">
                  <c:v>105.91600000000007</c:v>
                </c:pt>
                <c:pt idx="3181">
                  <c:v>105.91300000000007</c:v>
                </c:pt>
                <c:pt idx="3182">
                  <c:v>105.932</c:v>
                </c:pt>
                <c:pt idx="3183">
                  <c:v>105.93600000000002</c:v>
                </c:pt>
                <c:pt idx="3184">
                  <c:v>105.94400000000009</c:v>
                </c:pt>
                <c:pt idx="3185">
                  <c:v>105.93899999999999</c:v>
                </c:pt>
                <c:pt idx="3186">
                  <c:v>105.95399999999999</c:v>
                </c:pt>
                <c:pt idx="3187">
                  <c:v>105.94100000000009</c:v>
                </c:pt>
                <c:pt idx="3188">
                  <c:v>105.94700000000009</c:v>
                </c:pt>
                <c:pt idx="3189">
                  <c:v>105.965</c:v>
                </c:pt>
                <c:pt idx="3190">
                  <c:v>105.98</c:v>
                </c:pt>
                <c:pt idx="3191">
                  <c:v>105.968</c:v>
                </c:pt>
                <c:pt idx="3192">
                  <c:v>105.982</c:v>
                </c:pt>
                <c:pt idx="3193">
                  <c:v>106.023</c:v>
                </c:pt>
                <c:pt idx="3194">
                  <c:v>105.98</c:v>
                </c:pt>
                <c:pt idx="3195">
                  <c:v>105.977</c:v>
                </c:pt>
                <c:pt idx="3196">
                  <c:v>106.02800000000001</c:v>
                </c:pt>
                <c:pt idx="3197">
                  <c:v>106.06399999999999</c:v>
                </c:pt>
                <c:pt idx="3198">
                  <c:v>106.001</c:v>
                </c:pt>
                <c:pt idx="3199">
                  <c:v>106.015</c:v>
                </c:pt>
                <c:pt idx="3200">
                  <c:v>106.026</c:v>
                </c:pt>
                <c:pt idx="3201">
                  <c:v>106.029</c:v>
                </c:pt>
                <c:pt idx="3202">
                  <c:v>106.01400000000002</c:v>
                </c:pt>
                <c:pt idx="3203">
                  <c:v>105.992</c:v>
                </c:pt>
                <c:pt idx="3204">
                  <c:v>106.001</c:v>
                </c:pt>
                <c:pt idx="3205">
                  <c:v>106.00700000000002</c:v>
                </c:pt>
                <c:pt idx="3206">
                  <c:v>106.01700000000002</c:v>
                </c:pt>
                <c:pt idx="3207">
                  <c:v>106.02500000000001</c:v>
                </c:pt>
                <c:pt idx="3208">
                  <c:v>105.988</c:v>
                </c:pt>
                <c:pt idx="3209">
                  <c:v>105.96599999999999</c:v>
                </c:pt>
                <c:pt idx="3210">
                  <c:v>105.955</c:v>
                </c:pt>
                <c:pt idx="3211">
                  <c:v>105.94400000000009</c:v>
                </c:pt>
                <c:pt idx="3212">
                  <c:v>105.958</c:v>
                </c:pt>
                <c:pt idx="3213">
                  <c:v>105.96599999999999</c:v>
                </c:pt>
                <c:pt idx="3214">
                  <c:v>106.01900000000002</c:v>
                </c:pt>
                <c:pt idx="3215">
                  <c:v>105.973</c:v>
                </c:pt>
                <c:pt idx="3216">
                  <c:v>105.965</c:v>
                </c:pt>
                <c:pt idx="3217">
                  <c:v>105.96400000000007</c:v>
                </c:pt>
                <c:pt idx="3218">
                  <c:v>105.96100000000007</c:v>
                </c:pt>
                <c:pt idx="3219">
                  <c:v>105.96599999999999</c:v>
                </c:pt>
                <c:pt idx="3220">
                  <c:v>105.96700000000007</c:v>
                </c:pt>
                <c:pt idx="3221">
                  <c:v>105.94200000000002</c:v>
                </c:pt>
                <c:pt idx="3222">
                  <c:v>105.932</c:v>
                </c:pt>
                <c:pt idx="3223">
                  <c:v>105.93300000000002</c:v>
                </c:pt>
                <c:pt idx="3224">
                  <c:v>105.94600000000007</c:v>
                </c:pt>
                <c:pt idx="3225">
                  <c:v>105.93</c:v>
                </c:pt>
                <c:pt idx="3226">
                  <c:v>105.962</c:v>
                </c:pt>
                <c:pt idx="3227">
                  <c:v>105.96599999999999</c:v>
                </c:pt>
                <c:pt idx="3228">
                  <c:v>105.979</c:v>
                </c:pt>
                <c:pt idx="3229">
                  <c:v>105.97199999999999</c:v>
                </c:pt>
                <c:pt idx="3230">
                  <c:v>105.94700000000009</c:v>
                </c:pt>
                <c:pt idx="3231">
                  <c:v>105.956</c:v>
                </c:pt>
                <c:pt idx="3232">
                  <c:v>105.94600000000007</c:v>
                </c:pt>
                <c:pt idx="3233">
                  <c:v>105.92100000000002</c:v>
                </c:pt>
                <c:pt idx="3234">
                  <c:v>105.928</c:v>
                </c:pt>
                <c:pt idx="3235">
                  <c:v>105.938</c:v>
                </c:pt>
                <c:pt idx="3236">
                  <c:v>105.94300000000007</c:v>
                </c:pt>
                <c:pt idx="3237">
                  <c:v>105.94100000000009</c:v>
                </c:pt>
                <c:pt idx="3238">
                  <c:v>105.93899999999999</c:v>
                </c:pt>
                <c:pt idx="3239">
                  <c:v>105.95099999999999</c:v>
                </c:pt>
                <c:pt idx="3240">
                  <c:v>105.96100000000007</c:v>
                </c:pt>
                <c:pt idx="3241">
                  <c:v>105.956</c:v>
                </c:pt>
                <c:pt idx="3242">
                  <c:v>105.94200000000002</c:v>
                </c:pt>
                <c:pt idx="3243">
                  <c:v>105.94500000000002</c:v>
                </c:pt>
                <c:pt idx="3244">
                  <c:v>105.925</c:v>
                </c:pt>
                <c:pt idx="3245">
                  <c:v>105.93</c:v>
                </c:pt>
                <c:pt idx="3246">
                  <c:v>105.923</c:v>
                </c:pt>
                <c:pt idx="3247">
                  <c:v>105.935</c:v>
                </c:pt>
                <c:pt idx="3248">
                  <c:v>105.93300000000002</c:v>
                </c:pt>
                <c:pt idx="3249">
                  <c:v>105.93100000000007</c:v>
                </c:pt>
                <c:pt idx="3250">
                  <c:v>105.93300000000002</c:v>
                </c:pt>
                <c:pt idx="3251">
                  <c:v>105.91200000000002</c:v>
                </c:pt>
                <c:pt idx="3252">
                  <c:v>105.91400000000007</c:v>
                </c:pt>
                <c:pt idx="3253">
                  <c:v>105.90700000000002</c:v>
                </c:pt>
                <c:pt idx="3254">
                  <c:v>105.9</c:v>
                </c:pt>
                <c:pt idx="3255">
                  <c:v>105.87899999999998</c:v>
                </c:pt>
                <c:pt idx="3256">
                  <c:v>105.87899999999998</c:v>
                </c:pt>
                <c:pt idx="3257">
                  <c:v>105.85499999999999</c:v>
                </c:pt>
                <c:pt idx="3258">
                  <c:v>105.86799999999999</c:v>
                </c:pt>
                <c:pt idx="3259">
                  <c:v>105.867</c:v>
                </c:pt>
                <c:pt idx="3260">
                  <c:v>105.86799999999999</c:v>
                </c:pt>
                <c:pt idx="3261">
                  <c:v>105.86</c:v>
                </c:pt>
                <c:pt idx="3262">
                  <c:v>105.848</c:v>
                </c:pt>
                <c:pt idx="3263">
                  <c:v>105.848</c:v>
                </c:pt>
                <c:pt idx="3264">
                  <c:v>105.82499999999999</c:v>
                </c:pt>
                <c:pt idx="3265">
                  <c:v>105.821</c:v>
                </c:pt>
                <c:pt idx="3266">
                  <c:v>105.82499999999999</c:v>
                </c:pt>
                <c:pt idx="3267">
                  <c:v>105.819</c:v>
                </c:pt>
                <c:pt idx="3268">
                  <c:v>105.80800000000001</c:v>
                </c:pt>
                <c:pt idx="3269">
                  <c:v>105.812</c:v>
                </c:pt>
                <c:pt idx="3270">
                  <c:v>105.804</c:v>
                </c:pt>
                <c:pt idx="3271">
                  <c:v>105.79600000000002</c:v>
                </c:pt>
                <c:pt idx="3272">
                  <c:v>105.79900000000002</c:v>
                </c:pt>
                <c:pt idx="3273">
                  <c:v>105.785</c:v>
                </c:pt>
                <c:pt idx="3274">
                  <c:v>105.786</c:v>
                </c:pt>
                <c:pt idx="3275">
                  <c:v>105.79</c:v>
                </c:pt>
                <c:pt idx="3276">
                  <c:v>105.77500000000001</c:v>
                </c:pt>
                <c:pt idx="3277">
                  <c:v>105.771</c:v>
                </c:pt>
                <c:pt idx="3278">
                  <c:v>105.762</c:v>
                </c:pt>
                <c:pt idx="3279">
                  <c:v>105.74600000000002</c:v>
                </c:pt>
                <c:pt idx="3280">
                  <c:v>105.733</c:v>
                </c:pt>
                <c:pt idx="3281">
                  <c:v>105.712</c:v>
                </c:pt>
                <c:pt idx="3282">
                  <c:v>105.7</c:v>
                </c:pt>
                <c:pt idx="3283">
                  <c:v>105.703</c:v>
                </c:pt>
                <c:pt idx="3284">
                  <c:v>105.69199999999999</c:v>
                </c:pt>
                <c:pt idx="3285">
                  <c:v>105.68199999999999</c:v>
                </c:pt>
                <c:pt idx="3286">
                  <c:v>105.667</c:v>
                </c:pt>
                <c:pt idx="3287">
                  <c:v>105.67599999999995</c:v>
                </c:pt>
                <c:pt idx="3288">
                  <c:v>105.67499999999998</c:v>
                </c:pt>
                <c:pt idx="3289">
                  <c:v>105.651</c:v>
                </c:pt>
                <c:pt idx="3290">
                  <c:v>105.64100000000002</c:v>
                </c:pt>
                <c:pt idx="3291">
                  <c:v>105.63200000000001</c:v>
                </c:pt>
                <c:pt idx="3292">
                  <c:v>105.62899999999998</c:v>
                </c:pt>
                <c:pt idx="3293">
                  <c:v>105.6</c:v>
                </c:pt>
                <c:pt idx="3294">
                  <c:v>105.587</c:v>
                </c:pt>
                <c:pt idx="3295">
                  <c:v>105.57</c:v>
                </c:pt>
                <c:pt idx="3296">
                  <c:v>105.57299999999998</c:v>
                </c:pt>
                <c:pt idx="3297">
                  <c:v>105.57</c:v>
                </c:pt>
                <c:pt idx="3298">
                  <c:v>105.56</c:v>
                </c:pt>
                <c:pt idx="3299">
                  <c:v>105.548</c:v>
                </c:pt>
                <c:pt idx="3300">
                  <c:v>105.54600000000002</c:v>
                </c:pt>
                <c:pt idx="3301">
                  <c:v>105.53700000000002</c:v>
                </c:pt>
                <c:pt idx="3302">
                  <c:v>105.52500000000001</c:v>
                </c:pt>
                <c:pt idx="3303">
                  <c:v>105.502</c:v>
                </c:pt>
                <c:pt idx="3304">
                  <c:v>105.482</c:v>
                </c:pt>
                <c:pt idx="3305">
                  <c:v>105.462</c:v>
                </c:pt>
                <c:pt idx="3306">
                  <c:v>105.452</c:v>
                </c:pt>
                <c:pt idx="3307">
                  <c:v>105.46299999999999</c:v>
                </c:pt>
                <c:pt idx="3308">
                  <c:v>105.44900000000007</c:v>
                </c:pt>
                <c:pt idx="3309">
                  <c:v>105.428</c:v>
                </c:pt>
                <c:pt idx="3310">
                  <c:v>105.43</c:v>
                </c:pt>
                <c:pt idx="3311">
                  <c:v>105.41300000000007</c:v>
                </c:pt>
                <c:pt idx="3312">
                  <c:v>105.40300000000002</c:v>
                </c:pt>
                <c:pt idx="3313">
                  <c:v>105.393</c:v>
                </c:pt>
                <c:pt idx="3314">
                  <c:v>105.38200000000001</c:v>
                </c:pt>
                <c:pt idx="3315">
                  <c:v>105.392</c:v>
                </c:pt>
                <c:pt idx="3316">
                  <c:v>105.369</c:v>
                </c:pt>
                <c:pt idx="3317">
                  <c:v>105.374</c:v>
                </c:pt>
                <c:pt idx="3318">
                  <c:v>105.35899999999998</c:v>
                </c:pt>
                <c:pt idx="3319">
                  <c:v>105.349</c:v>
                </c:pt>
                <c:pt idx="3320">
                  <c:v>105.339</c:v>
                </c:pt>
                <c:pt idx="3321">
                  <c:v>105.32899999999998</c:v>
                </c:pt>
                <c:pt idx="3322">
                  <c:v>105.33199999999999</c:v>
                </c:pt>
                <c:pt idx="3323">
                  <c:v>105.343</c:v>
                </c:pt>
                <c:pt idx="3324">
                  <c:v>105.34</c:v>
                </c:pt>
                <c:pt idx="3325">
                  <c:v>105.32799999999999</c:v>
                </c:pt>
                <c:pt idx="3326">
                  <c:v>105.318</c:v>
                </c:pt>
                <c:pt idx="3327">
                  <c:v>105.3</c:v>
                </c:pt>
                <c:pt idx="3328">
                  <c:v>105.298</c:v>
                </c:pt>
                <c:pt idx="3329">
                  <c:v>105.28400000000002</c:v>
                </c:pt>
                <c:pt idx="3330">
                  <c:v>105.252</c:v>
                </c:pt>
                <c:pt idx="3331">
                  <c:v>105.24900000000002</c:v>
                </c:pt>
                <c:pt idx="3332">
                  <c:v>105.23099999999999</c:v>
                </c:pt>
                <c:pt idx="3333">
                  <c:v>105.254</c:v>
                </c:pt>
                <c:pt idx="3334">
                  <c:v>105.27</c:v>
                </c:pt>
                <c:pt idx="3335">
                  <c:v>105.26100000000002</c:v>
                </c:pt>
                <c:pt idx="3336">
                  <c:v>105.23399999999999</c:v>
                </c:pt>
                <c:pt idx="3337">
                  <c:v>105.218</c:v>
                </c:pt>
                <c:pt idx="3338">
                  <c:v>105.19499999999999</c:v>
                </c:pt>
                <c:pt idx="3339">
                  <c:v>105.187</c:v>
                </c:pt>
                <c:pt idx="3340">
                  <c:v>105.17799999999998</c:v>
                </c:pt>
                <c:pt idx="3341">
                  <c:v>105.17999999999998</c:v>
                </c:pt>
                <c:pt idx="3342">
                  <c:v>105.15300000000001</c:v>
                </c:pt>
                <c:pt idx="3343">
                  <c:v>105.17499999999998</c:v>
                </c:pt>
                <c:pt idx="3344">
                  <c:v>105.167</c:v>
                </c:pt>
                <c:pt idx="3345">
                  <c:v>105.196</c:v>
                </c:pt>
                <c:pt idx="3346">
                  <c:v>105.20099999999999</c:v>
                </c:pt>
                <c:pt idx="3347">
                  <c:v>105.193</c:v>
                </c:pt>
                <c:pt idx="3348">
                  <c:v>105.17899999999995</c:v>
                </c:pt>
                <c:pt idx="3349">
                  <c:v>105.18499999999999</c:v>
                </c:pt>
                <c:pt idx="3350">
                  <c:v>105.187</c:v>
                </c:pt>
                <c:pt idx="3351">
                  <c:v>105.14700000000002</c:v>
                </c:pt>
                <c:pt idx="3352">
                  <c:v>105.187</c:v>
                </c:pt>
                <c:pt idx="3353">
                  <c:v>105.17499999999998</c:v>
                </c:pt>
                <c:pt idx="3354">
                  <c:v>105.17299999999993</c:v>
                </c:pt>
                <c:pt idx="3355">
                  <c:v>105.157</c:v>
                </c:pt>
                <c:pt idx="3356">
                  <c:v>105.167</c:v>
                </c:pt>
                <c:pt idx="3357">
                  <c:v>105.17700000000001</c:v>
                </c:pt>
                <c:pt idx="3358">
                  <c:v>105.17700000000001</c:v>
                </c:pt>
                <c:pt idx="3359">
                  <c:v>105.16500000000001</c:v>
                </c:pt>
                <c:pt idx="3360">
                  <c:v>105.15799999999999</c:v>
                </c:pt>
                <c:pt idx="3361">
                  <c:v>105.15499999999999</c:v>
                </c:pt>
                <c:pt idx="3362">
                  <c:v>105.15199999999999</c:v>
                </c:pt>
                <c:pt idx="3363">
                  <c:v>105.157</c:v>
                </c:pt>
                <c:pt idx="3364">
                  <c:v>105.16200000000001</c:v>
                </c:pt>
                <c:pt idx="3365">
                  <c:v>105.143</c:v>
                </c:pt>
                <c:pt idx="3366">
                  <c:v>105.15600000000001</c:v>
                </c:pt>
                <c:pt idx="3367">
                  <c:v>105.154</c:v>
                </c:pt>
                <c:pt idx="3368">
                  <c:v>105.154</c:v>
                </c:pt>
                <c:pt idx="3369">
                  <c:v>105.15900000000001</c:v>
                </c:pt>
                <c:pt idx="3370">
                  <c:v>105.149</c:v>
                </c:pt>
                <c:pt idx="3371">
                  <c:v>105.145</c:v>
                </c:pt>
                <c:pt idx="3372">
                  <c:v>105.15199999999999</c:v>
                </c:pt>
                <c:pt idx="3373">
                  <c:v>105.15499999999999</c:v>
                </c:pt>
                <c:pt idx="3374">
                  <c:v>105.149</c:v>
                </c:pt>
                <c:pt idx="3375">
                  <c:v>105.14700000000002</c:v>
                </c:pt>
                <c:pt idx="3376">
                  <c:v>105.12599999999998</c:v>
                </c:pt>
                <c:pt idx="3377">
                  <c:v>105.11999999999999</c:v>
                </c:pt>
                <c:pt idx="3378">
                  <c:v>105.121</c:v>
                </c:pt>
                <c:pt idx="3379">
                  <c:v>105.133</c:v>
                </c:pt>
                <c:pt idx="3380">
                  <c:v>105.131</c:v>
                </c:pt>
                <c:pt idx="3381">
                  <c:v>105.12899999999998</c:v>
                </c:pt>
                <c:pt idx="3382">
                  <c:v>105.11799999999999</c:v>
                </c:pt>
                <c:pt idx="3383">
                  <c:v>105.12899999999998</c:v>
                </c:pt>
                <c:pt idx="3384">
                  <c:v>105.12299999999998</c:v>
                </c:pt>
                <c:pt idx="3385">
                  <c:v>105.12199999999999</c:v>
                </c:pt>
                <c:pt idx="3386">
                  <c:v>105.13200000000001</c:v>
                </c:pt>
                <c:pt idx="3387">
                  <c:v>105.146</c:v>
                </c:pt>
                <c:pt idx="3388">
                  <c:v>105.16800000000001</c:v>
                </c:pt>
                <c:pt idx="3389">
                  <c:v>105.143</c:v>
                </c:pt>
                <c:pt idx="3390">
                  <c:v>105.124</c:v>
                </c:pt>
                <c:pt idx="3391">
                  <c:v>105.12199999999999</c:v>
                </c:pt>
                <c:pt idx="3392">
                  <c:v>105.116</c:v>
                </c:pt>
                <c:pt idx="3393">
                  <c:v>105.12199999999999</c:v>
                </c:pt>
                <c:pt idx="3394">
                  <c:v>105.121</c:v>
                </c:pt>
                <c:pt idx="3395">
                  <c:v>105.12199999999999</c:v>
                </c:pt>
                <c:pt idx="3396">
                  <c:v>105.12599999999998</c:v>
                </c:pt>
                <c:pt idx="3397">
                  <c:v>105.13800000000001</c:v>
                </c:pt>
                <c:pt idx="3398">
                  <c:v>105.15499999999999</c:v>
                </c:pt>
                <c:pt idx="3399">
                  <c:v>105.154</c:v>
                </c:pt>
                <c:pt idx="3400">
                  <c:v>105.154</c:v>
                </c:pt>
                <c:pt idx="3401">
                  <c:v>105.14400000000002</c:v>
                </c:pt>
                <c:pt idx="3402">
                  <c:v>105.13500000000001</c:v>
                </c:pt>
                <c:pt idx="3403">
                  <c:v>105.137</c:v>
                </c:pt>
                <c:pt idx="3404">
                  <c:v>105.11999999999999</c:v>
                </c:pt>
                <c:pt idx="3405">
                  <c:v>105.12199999999999</c:v>
                </c:pt>
                <c:pt idx="3406">
                  <c:v>105.13800000000001</c:v>
                </c:pt>
                <c:pt idx="3407">
                  <c:v>105.145</c:v>
                </c:pt>
                <c:pt idx="3408">
                  <c:v>105.143</c:v>
                </c:pt>
                <c:pt idx="3409">
                  <c:v>105.13800000000001</c:v>
                </c:pt>
                <c:pt idx="3410">
                  <c:v>105.139</c:v>
                </c:pt>
                <c:pt idx="3411">
                  <c:v>105.146</c:v>
                </c:pt>
                <c:pt idx="3412">
                  <c:v>105.148</c:v>
                </c:pt>
                <c:pt idx="3413">
                  <c:v>105.146</c:v>
                </c:pt>
                <c:pt idx="3414">
                  <c:v>105.14999999999999</c:v>
                </c:pt>
                <c:pt idx="3415">
                  <c:v>105.15600000000001</c:v>
                </c:pt>
                <c:pt idx="3416">
                  <c:v>105.16500000000001</c:v>
                </c:pt>
                <c:pt idx="3417">
                  <c:v>105.15900000000001</c:v>
                </c:pt>
                <c:pt idx="3418">
                  <c:v>105.166</c:v>
                </c:pt>
                <c:pt idx="3419">
                  <c:v>105.14700000000002</c:v>
                </c:pt>
                <c:pt idx="3420">
                  <c:v>105.133</c:v>
                </c:pt>
                <c:pt idx="3421">
                  <c:v>105.149</c:v>
                </c:pt>
                <c:pt idx="3422">
                  <c:v>105.13800000000001</c:v>
                </c:pt>
                <c:pt idx="3423">
                  <c:v>105.142</c:v>
                </c:pt>
                <c:pt idx="3424">
                  <c:v>105.139</c:v>
                </c:pt>
                <c:pt idx="3425">
                  <c:v>105.14</c:v>
                </c:pt>
                <c:pt idx="3426">
                  <c:v>105.15199999999999</c:v>
                </c:pt>
                <c:pt idx="3427">
                  <c:v>105.16200000000001</c:v>
                </c:pt>
                <c:pt idx="3428">
                  <c:v>105.15799999999999</c:v>
                </c:pt>
                <c:pt idx="3429">
                  <c:v>105.16200000000001</c:v>
                </c:pt>
                <c:pt idx="3430">
                  <c:v>105.166</c:v>
                </c:pt>
                <c:pt idx="3431">
                  <c:v>105.169</c:v>
                </c:pt>
                <c:pt idx="3432">
                  <c:v>105.17599999999995</c:v>
                </c:pt>
                <c:pt idx="3433">
                  <c:v>105.18600000000001</c:v>
                </c:pt>
                <c:pt idx="3434">
                  <c:v>105.187</c:v>
                </c:pt>
                <c:pt idx="3435">
                  <c:v>105.18899999999998</c:v>
                </c:pt>
                <c:pt idx="3436">
                  <c:v>105.18899999999998</c:v>
                </c:pt>
                <c:pt idx="3437">
                  <c:v>105.191</c:v>
                </c:pt>
                <c:pt idx="3438">
                  <c:v>105.24100000000007</c:v>
                </c:pt>
                <c:pt idx="3439">
                  <c:v>105.20399999999999</c:v>
                </c:pt>
                <c:pt idx="3440">
                  <c:v>105.235</c:v>
                </c:pt>
                <c:pt idx="3441">
                  <c:v>105.19199999999999</c:v>
                </c:pt>
                <c:pt idx="3442">
                  <c:v>105.203</c:v>
                </c:pt>
                <c:pt idx="3443">
                  <c:v>105.22799999999999</c:v>
                </c:pt>
                <c:pt idx="3444">
                  <c:v>105.28400000000002</c:v>
                </c:pt>
                <c:pt idx="3445">
                  <c:v>105.24000000000002</c:v>
                </c:pt>
                <c:pt idx="3446">
                  <c:v>105.242</c:v>
                </c:pt>
                <c:pt idx="3447">
                  <c:v>105.245</c:v>
                </c:pt>
                <c:pt idx="3448">
                  <c:v>105.25700000000002</c:v>
                </c:pt>
                <c:pt idx="3449">
                  <c:v>105.306</c:v>
                </c:pt>
                <c:pt idx="3450">
                  <c:v>105.324</c:v>
                </c:pt>
                <c:pt idx="3451">
                  <c:v>105.28</c:v>
                </c:pt>
                <c:pt idx="3452">
                  <c:v>105.258</c:v>
                </c:pt>
                <c:pt idx="3453">
                  <c:v>105.286</c:v>
                </c:pt>
                <c:pt idx="3454">
                  <c:v>105.256</c:v>
                </c:pt>
                <c:pt idx="3455">
                  <c:v>105.29900000000002</c:v>
                </c:pt>
                <c:pt idx="3456">
                  <c:v>105.315</c:v>
                </c:pt>
                <c:pt idx="3457">
                  <c:v>105.31399999999999</c:v>
                </c:pt>
                <c:pt idx="3458">
                  <c:v>105.334</c:v>
                </c:pt>
                <c:pt idx="3459">
                  <c:v>105.29300000000002</c:v>
                </c:pt>
                <c:pt idx="3460">
                  <c:v>105.354</c:v>
                </c:pt>
                <c:pt idx="3461">
                  <c:v>105.35599999999998</c:v>
                </c:pt>
                <c:pt idx="3462">
                  <c:v>105.318</c:v>
                </c:pt>
                <c:pt idx="3463">
                  <c:v>105.31100000000002</c:v>
                </c:pt>
                <c:pt idx="3464">
                  <c:v>105.35799999999999</c:v>
                </c:pt>
                <c:pt idx="3465">
                  <c:v>105.333</c:v>
                </c:pt>
                <c:pt idx="3466">
                  <c:v>105.41200000000002</c:v>
                </c:pt>
                <c:pt idx="3467">
                  <c:v>105.34399999999999</c:v>
                </c:pt>
                <c:pt idx="3468">
                  <c:v>105.35</c:v>
                </c:pt>
                <c:pt idx="3469">
                  <c:v>105.35199999999999</c:v>
                </c:pt>
                <c:pt idx="3470">
                  <c:v>105.35</c:v>
                </c:pt>
                <c:pt idx="3471">
                  <c:v>105.35</c:v>
                </c:pt>
                <c:pt idx="3472">
                  <c:v>105.357</c:v>
                </c:pt>
                <c:pt idx="3473">
                  <c:v>105.40700000000002</c:v>
                </c:pt>
                <c:pt idx="3474">
                  <c:v>105.35199999999999</c:v>
                </c:pt>
                <c:pt idx="3475">
                  <c:v>105.35799999999999</c:v>
                </c:pt>
                <c:pt idx="3476">
                  <c:v>105.34399999999999</c:v>
                </c:pt>
                <c:pt idx="3477">
                  <c:v>105.386</c:v>
                </c:pt>
                <c:pt idx="3478">
                  <c:v>105.38800000000001</c:v>
                </c:pt>
                <c:pt idx="3479">
                  <c:v>105.377</c:v>
                </c:pt>
                <c:pt idx="3480">
                  <c:v>105.387</c:v>
                </c:pt>
                <c:pt idx="3481">
                  <c:v>105.35899999999998</c:v>
                </c:pt>
                <c:pt idx="3482">
                  <c:v>105.33799999999999</c:v>
                </c:pt>
                <c:pt idx="3483">
                  <c:v>105.336</c:v>
                </c:pt>
                <c:pt idx="3484">
                  <c:v>105.361</c:v>
                </c:pt>
                <c:pt idx="3485">
                  <c:v>105.361</c:v>
                </c:pt>
                <c:pt idx="3486">
                  <c:v>105.35899999999998</c:v>
                </c:pt>
                <c:pt idx="3487">
                  <c:v>105.40300000000002</c:v>
                </c:pt>
                <c:pt idx="3488">
                  <c:v>105.346</c:v>
                </c:pt>
                <c:pt idx="3489">
                  <c:v>105.357</c:v>
                </c:pt>
                <c:pt idx="3490">
                  <c:v>105.398</c:v>
                </c:pt>
                <c:pt idx="3491">
                  <c:v>105.327</c:v>
                </c:pt>
                <c:pt idx="3492">
                  <c:v>105.32199999999999</c:v>
                </c:pt>
                <c:pt idx="3493">
                  <c:v>105.36799999999999</c:v>
                </c:pt>
                <c:pt idx="3494">
                  <c:v>105.313</c:v>
                </c:pt>
                <c:pt idx="3495">
                  <c:v>105.36199999999999</c:v>
                </c:pt>
                <c:pt idx="3496">
                  <c:v>105.363</c:v>
                </c:pt>
                <c:pt idx="3497">
                  <c:v>105.298</c:v>
                </c:pt>
                <c:pt idx="3498">
                  <c:v>105.349</c:v>
                </c:pt>
                <c:pt idx="3499">
                  <c:v>105.348</c:v>
                </c:pt>
                <c:pt idx="3500">
                  <c:v>105.33799999999999</c:v>
                </c:pt>
                <c:pt idx="3501">
                  <c:v>105.29600000000002</c:v>
                </c:pt>
                <c:pt idx="3502">
                  <c:v>105.29400000000007</c:v>
                </c:pt>
                <c:pt idx="3503">
                  <c:v>105.288</c:v>
                </c:pt>
                <c:pt idx="3504">
                  <c:v>105.29700000000007</c:v>
                </c:pt>
                <c:pt idx="3505">
                  <c:v>105.286</c:v>
                </c:pt>
                <c:pt idx="3506">
                  <c:v>105.28</c:v>
                </c:pt>
                <c:pt idx="3507">
                  <c:v>105.26700000000002</c:v>
                </c:pt>
                <c:pt idx="3508">
                  <c:v>105.252</c:v>
                </c:pt>
                <c:pt idx="3509">
                  <c:v>105.26900000000002</c:v>
                </c:pt>
                <c:pt idx="3510">
                  <c:v>105.25</c:v>
                </c:pt>
                <c:pt idx="3511">
                  <c:v>105.26400000000002</c:v>
                </c:pt>
                <c:pt idx="3512">
                  <c:v>105.26700000000002</c:v>
                </c:pt>
                <c:pt idx="3513">
                  <c:v>105.27</c:v>
                </c:pt>
                <c:pt idx="3514">
                  <c:v>105.336</c:v>
                </c:pt>
                <c:pt idx="3515">
                  <c:v>105.273</c:v>
                </c:pt>
                <c:pt idx="3516">
                  <c:v>105.262</c:v>
                </c:pt>
                <c:pt idx="3517">
                  <c:v>105.26600000000002</c:v>
                </c:pt>
                <c:pt idx="3518">
                  <c:v>105.256</c:v>
                </c:pt>
                <c:pt idx="3519">
                  <c:v>105.271</c:v>
                </c:pt>
                <c:pt idx="3520">
                  <c:v>105.26300000000002</c:v>
                </c:pt>
                <c:pt idx="3521">
                  <c:v>105.245</c:v>
                </c:pt>
                <c:pt idx="3522">
                  <c:v>105.24900000000002</c:v>
                </c:pt>
                <c:pt idx="3523">
                  <c:v>105.242</c:v>
                </c:pt>
                <c:pt idx="3524">
                  <c:v>105.295</c:v>
                </c:pt>
                <c:pt idx="3525">
                  <c:v>105.31100000000002</c:v>
                </c:pt>
                <c:pt idx="3526">
                  <c:v>105.277</c:v>
                </c:pt>
                <c:pt idx="3527">
                  <c:v>105.221</c:v>
                </c:pt>
                <c:pt idx="3528">
                  <c:v>105.271</c:v>
                </c:pt>
                <c:pt idx="3529">
                  <c:v>105.274</c:v>
                </c:pt>
                <c:pt idx="3530">
                  <c:v>105.215</c:v>
                </c:pt>
                <c:pt idx="3531">
                  <c:v>105.218</c:v>
                </c:pt>
                <c:pt idx="3532">
                  <c:v>105.21899999999999</c:v>
                </c:pt>
                <c:pt idx="3533">
                  <c:v>105.187</c:v>
                </c:pt>
                <c:pt idx="3534">
                  <c:v>105.193</c:v>
                </c:pt>
                <c:pt idx="3535">
                  <c:v>105.18899999999998</c:v>
                </c:pt>
                <c:pt idx="3536">
                  <c:v>105.202</c:v>
                </c:pt>
                <c:pt idx="3537">
                  <c:v>105.24600000000002</c:v>
                </c:pt>
                <c:pt idx="3538">
                  <c:v>105.19499999999999</c:v>
                </c:pt>
                <c:pt idx="3539">
                  <c:v>105.24100000000007</c:v>
                </c:pt>
                <c:pt idx="3540">
                  <c:v>105.24700000000007</c:v>
                </c:pt>
                <c:pt idx="3541">
                  <c:v>105.184</c:v>
                </c:pt>
                <c:pt idx="3542">
                  <c:v>105.19</c:v>
                </c:pt>
                <c:pt idx="3543">
                  <c:v>105.199</c:v>
                </c:pt>
                <c:pt idx="3544">
                  <c:v>105.19199999999999</c:v>
                </c:pt>
                <c:pt idx="3545">
                  <c:v>105.18199999999999</c:v>
                </c:pt>
                <c:pt idx="3546">
                  <c:v>105.187</c:v>
                </c:pt>
                <c:pt idx="3547">
                  <c:v>105.236</c:v>
                </c:pt>
                <c:pt idx="3548">
                  <c:v>105.18899999999998</c:v>
                </c:pt>
                <c:pt idx="3549">
                  <c:v>105.197</c:v>
                </c:pt>
                <c:pt idx="3550">
                  <c:v>105.191</c:v>
                </c:pt>
                <c:pt idx="3551">
                  <c:v>105.181</c:v>
                </c:pt>
                <c:pt idx="3552">
                  <c:v>105.17799999999998</c:v>
                </c:pt>
                <c:pt idx="3553">
                  <c:v>105.2</c:v>
                </c:pt>
                <c:pt idx="3554">
                  <c:v>105.24100000000007</c:v>
                </c:pt>
                <c:pt idx="3555">
                  <c:v>105.24400000000007</c:v>
                </c:pt>
                <c:pt idx="3556">
                  <c:v>105.199</c:v>
                </c:pt>
                <c:pt idx="3557">
                  <c:v>105.197</c:v>
                </c:pt>
                <c:pt idx="3558">
                  <c:v>105.18899999999998</c:v>
                </c:pt>
                <c:pt idx="3559">
                  <c:v>105.19199999999999</c:v>
                </c:pt>
                <c:pt idx="3560">
                  <c:v>105.20699999999999</c:v>
                </c:pt>
                <c:pt idx="3561">
                  <c:v>105.26</c:v>
                </c:pt>
                <c:pt idx="3562">
                  <c:v>105.20399999999999</c:v>
                </c:pt>
                <c:pt idx="3563">
                  <c:v>105.248</c:v>
                </c:pt>
                <c:pt idx="3564">
                  <c:v>105.24400000000007</c:v>
                </c:pt>
                <c:pt idx="3565">
                  <c:v>105.232</c:v>
                </c:pt>
                <c:pt idx="3566">
                  <c:v>105.229</c:v>
                </c:pt>
                <c:pt idx="3567">
                  <c:v>105.239</c:v>
                </c:pt>
                <c:pt idx="3568">
                  <c:v>105.23</c:v>
                </c:pt>
                <c:pt idx="3569">
                  <c:v>105.227</c:v>
                </c:pt>
                <c:pt idx="3570">
                  <c:v>105.274</c:v>
                </c:pt>
                <c:pt idx="3571">
                  <c:v>105.29</c:v>
                </c:pt>
                <c:pt idx="3572">
                  <c:v>105.25</c:v>
                </c:pt>
                <c:pt idx="3573">
                  <c:v>105.306</c:v>
                </c:pt>
                <c:pt idx="3574">
                  <c:v>105.26400000000002</c:v>
                </c:pt>
                <c:pt idx="3575">
                  <c:v>105.286</c:v>
                </c:pt>
                <c:pt idx="3576">
                  <c:v>105.25700000000002</c:v>
                </c:pt>
                <c:pt idx="3577">
                  <c:v>105.25700000000002</c:v>
                </c:pt>
                <c:pt idx="3578">
                  <c:v>105.265</c:v>
                </c:pt>
                <c:pt idx="3579">
                  <c:v>105.26700000000002</c:v>
                </c:pt>
                <c:pt idx="3580">
                  <c:v>105.274</c:v>
                </c:pt>
                <c:pt idx="3581">
                  <c:v>105.26300000000002</c:v>
                </c:pt>
                <c:pt idx="3582">
                  <c:v>105.32299999999998</c:v>
                </c:pt>
                <c:pt idx="3583">
                  <c:v>105.26</c:v>
                </c:pt>
                <c:pt idx="3584">
                  <c:v>105.251</c:v>
                </c:pt>
                <c:pt idx="3585">
                  <c:v>105.24100000000007</c:v>
                </c:pt>
                <c:pt idx="3586">
                  <c:v>105.23099999999999</c:v>
                </c:pt>
                <c:pt idx="3587">
                  <c:v>105.289</c:v>
                </c:pt>
                <c:pt idx="3588">
                  <c:v>105.30800000000001</c:v>
                </c:pt>
                <c:pt idx="3589">
                  <c:v>105.252</c:v>
                </c:pt>
                <c:pt idx="3590">
                  <c:v>105.26100000000002</c:v>
                </c:pt>
                <c:pt idx="3591">
                  <c:v>105.258</c:v>
                </c:pt>
                <c:pt idx="3592">
                  <c:v>105.26400000000002</c:v>
                </c:pt>
                <c:pt idx="3593">
                  <c:v>105.262</c:v>
                </c:pt>
                <c:pt idx="3594">
                  <c:v>105.273</c:v>
                </c:pt>
                <c:pt idx="3595">
                  <c:v>105.262</c:v>
                </c:pt>
                <c:pt idx="3596">
                  <c:v>105.318</c:v>
                </c:pt>
                <c:pt idx="3597">
                  <c:v>105.259</c:v>
                </c:pt>
                <c:pt idx="3598">
                  <c:v>105.276</c:v>
                </c:pt>
                <c:pt idx="3599">
                  <c:v>105.271</c:v>
                </c:pt>
                <c:pt idx="3600">
                  <c:v>105.26700000000002</c:v>
                </c:pt>
                <c:pt idx="3601">
                  <c:v>105.26700000000002</c:v>
                </c:pt>
                <c:pt idx="3602">
                  <c:v>105.32299999999998</c:v>
                </c:pt>
                <c:pt idx="3603">
                  <c:v>105.313</c:v>
                </c:pt>
                <c:pt idx="3604">
                  <c:v>105.32</c:v>
                </c:pt>
                <c:pt idx="3605">
                  <c:v>105.33</c:v>
                </c:pt>
                <c:pt idx="3606">
                  <c:v>105.274</c:v>
                </c:pt>
                <c:pt idx="3607">
                  <c:v>105.26700000000002</c:v>
                </c:pt>
                <c:pt idx="3608">
                  <c:v>105.31399999999999</c:v>
                </c:pt>
                <c:pt idx="3609">
                  <c:v>105.327</c:v>
                </c:pt>
                <c:pt idx="3610">
                  <c:v>105.28</c:v>
                </c:pt>
                <c:pt idx="3611">
                  <c:v>105.321</c:v>
                </c:pt>
                <c:pt idx="3612">
                  <c:v>105.307</c:v>
                </c:pt>
                <c:pt idx="3613">
                  <c:v>105.262</c:v>
                </c:pt>
                <c:pt idx="3614">
                  <c:v>105.32</c:v>
                </c:pt>
                <c:pt idx="3615">
                  <c:v>105.334</c:v>
                </c:pt>
                <c:pt idx="3616">
                  <c:v>105.32899999999998</c:v>
                </c:pt>
                <c:pt idx="3617">
                  <c:v>105.33199999999999</c:v>
                </c:pt>
                <c:pt idx="3618">
                  <c:v>105.31399999999999</c:v>
                </c:pt>
                <c:pt idx="3619">
                  <c:v>105.307</c:v>
                </c:pt>
                <c:pt idx="3620">
                  <c:v>105.258</c:v>
                </c:pt>
                <c:pt idx="3621">
                  <c:v>105.26900000000002</c:v>
                </c:pt>
                <c:pt idx="3622">
                  <c:v>105.279</c:v>
                </c:pt>
                <c:pt idx="3623">
                  <c:v>105.29600000000002</c:v>
                </c:pt>
                <c:pt idx="3624">
                  <c:v>105.30500000000001</c:v>
                </c:pt>
                <c:pt idx="3625">
                  <c:v>105.30800000000001</c:v>
                </c:pt>
                <c:pt idx="3626">
                  <c:v>105.304</c:v>
                </c:pt>
                <c:pt idx="3627">
                  <c:v>105.3</c:v>
                </c:pt>
                <c:pt idx="3628">
                  <c:v>105.301</c:v>
                </c:pt>
                <c:pt idx="3629">
                  <c:v>105.35199999999999</c:v>
                </c:pt>
                <c:pt idx="3630">
                  <c:v>105.30500000000001</c:v>
                </c:pt>
                <c:pt idx="3631">
                  <c:v>105.309</c:v>
                </c:pt>
                <c:pt idx="3632">
                  <c:v>105.29400000000007</c:v>
                </c:pt>
                <c:pt idx="3633">
                  <c:v>105.306</c:v>
                </c:pt>
                <c:pt idx="3634">
                  <c:v>105.29900000000002</c:v>
                </c:pt>
                <c:pt idx="3635">
                  <c:v>105.357</c:v>
                </c:pt>
                <c:pt idx="3636">
                  <c:v>105.31100000000002</c:v>
                </c:pt>
                <c:pt idx="3637">
                  <c:v>105.36499999999999</c:v>
                </c:pt>
                <c:pt idx="3638">
                  <c:v>105.31100000000002</c:v>
                </c:pt>
                <c:pt idx="3639">
                  <c:v>105.312</c:v>
                </c:pt>
                <c:pt idx="3640">
                  <c:v>105.28700000000002</c:v>
                </c:pt>
                <c:pt idx="3641">
                  <c:v>105.28100000000002</c:v>
                </c:pt>
                <c:pt idx="3642">
                  <c:v>105.313</c:v>
                </c:pt>
                <c:pt idx="3643">
                  <c:v>105.221</c:v>
                </c:pt>
                <c:pt idx="3644">
                  <c:v>105.254</c:v>
                </c:pt>
                <c:pt idx="3645">
                  <c:v>105.197</c:v>
                </c:pt>
                <c:pt idx="3646">
                  <c:v>105.13800000000001</c:v>
                </c:pt>
                <c:pt idx="3647">
                  <c:v>105.08799999999999</c:v>
                </c:pt>
                <c:pt idx="3648">
                  <c:v>105.033</c:v>
                </c:pt>
                <c:pt idx="3649">
                  <c:v>104.988</c:v>
                </c:pt>
                <c:pt idx="3650">
                  <c:v>104.93</c:v>
                </c:pt>
                <c:pt idx="3651">
                  <c:v>104.86799999999999</c:v>
                </c:pt>
                <c:pt idx="3652">
                  <c:v>104.84699999999999</c:v>
                </c:pt>
                <c:pt idx="3653">
                  <c:v>104.798</c:v>
                </c:pt>
                <c:pt idx="3654">
                  <c:v>104.79900000000002</c:v>
                </c:pt>
                <c:pt idx="3655">
                  <c:v>104.69</c:v>
                </c:pt>
                <c:pt idx="3656">
                  <c:v>104.631</c:v>
                </c:pt>
                <c:pt idx="3657">
                  <c:v>104.56699999999999</c:v>
                </c:pt>
                <c:pt idx="3658">
                  <c:v>104.50700000000002</c:v>
                </c:pt>
                <c:pt idx="3659">
                  <c:v>104.44500000000002</c:v>
                </c:pt>
                <c:pt idx="3660">
                  <c:v>104.37499999999999</c:v>
                </c:pt>
                <c:pt idx="3661">
                  <c:v>104.298</c:v>
                </c:pt>
                <c:pt idx="3662">
                  <c:v>104.199</c:v>
                </c:pt>
                <c:pt idx="3663">
                  <c:v>104.099</c:v>
                </c:pt>
                <c:pt idx="3664">
                  <c:v>104.035</c:v>
                </c:pt>
                <c:pt idx="3665">
                  <c:v>103.92700000000002</c:v>
                </c:pt>
                <c:pt idx="3666">
                  <c:v>103.854</c:v>
                </c:pt>
                <c:pt idx="3667">
                  <c:v>103.771</c:v>
                </c:pt>
                <c:pt idx="3668">
                  <c:v>103.68899999999998</c:v>
                </c:pt>
                <c:pt idx="3669">
                  <c:v>103.596</c:v>
                </c:pt>
                <c:pt idx="3670">
                  <c:v>103.51900000000002</c:v>
                </c:pt>
                <c:pt idx="3671">
                  <c:v>103.41600000000007</c:v>
                </c:pt>
                <c:pt idx="3672">
                  <c:v>103.32299999999998</c:v>
                </c:pt>
                <c:pt idx="3673">
                  <c:v>103.212</c:v>
                </c:pt>
                <c:pt idx="3674">
                  <c:v>103.12599999999998</c:v>
                </c:pt>
                <c:pt idx="3675">
                  <c:v>103.036</c:v>
                </c:pt>
                <c:pt idx="3676">
                  <c:v>102.922</c:v>
                </c:pt>
                <c:pt idx="3677">
                  <c:v>102.836</c:v>
                </c:pt>
                <c:pt idx="3678">
                  <c:v>102.74100000000007</c:v>
                </c:pt>
                <c:pt idx="3679">
                  <c:v>102.648</c:v>
                </c:pt>
                <c:pt idx="3680">
                  <c:v>102.54900000000002</c:v>
                </c:pt>
                <c:pt idx="3681">
                  <c:v>102.44500000000002</c:v>
                </c:pt>
                <c:pt idx="3682">
                  <c:v>102.33499999999999</c:v>
                </c:pt>
                <c:pt idx="3683">
                  <c:v>102.235</c:v>
                </c:pt>
                <c:pt idx="3684">
                  <c:v>102.11999999999999</c:v>
                </c:pt>
                <c:pt idx="3685">
                  <c:v>102.012</c:v>
                </c:pt>
                <c:pt idx="3686">
                  <c:v>101.90700000000002</c:v>
                </c:pt>
                <c:pt idx="3687">
                  <c:v>101.79900000000002</c:v>
                </c:pt>
                <c:pt idx="3688">
                  <c:v>101.67299999999993</c:v>
                </c:pt>
                <c:pt idx="3689">
                  <c:v>101.587</c:v>
                </c:pt>
                <c:pt idx="3690">
                  <c:v>101.482</c:v>
                </c:pt>
                <c:pt idx="3691">
                  <c:v>101.361</c:v>
                </c:pt>
                <c:pt idx="3692">
                  <c:v>101.252</c:v>
                </c:pt>
                <c:pt idx="3693">
                  <c:v>101.137</c:v>
                </c:pt>
                <c:pt idx="3694">
                  <c:v>101.033</c:v>
                </c:pt>
                <c:pt idx="3695">
                  <c:v>100.92400000000002</c:v>
                </c:pt>
                <c:pt idx="3696">
                  <c:v>100.806</c:v>
                </c:pt>
                <c:pt idx="3697">
                  <c:v>100.729</c:v>
                </c:pt>
                <c:pt idx="3698">
                  <c:v>100.60199999999999</c:v>
                </c:pt>
                <c:pt idx="3699">
                  <c:v>100.49299999999999</c:v>
                </c:pt>
                <c:pt idx="3700">
                  <c:v>100.38200000000001</c:v>
                </c:pt>
                <c:pt idx="3701">
                  <c:v>100.25700000000002</c:v>
                </c:pt>
                <c:pt idx="3702">
                  <c:v>100.137</c:v>
                </c:pt>
                <c:pt idx="3703">
                  <c:v>100.01700000000002</c:v>
                </c:pt>
                <c:pt idx="3704">
                  <c:v>99.911000000000087</c:v>
                </c:pt>
                <c:pt idx="3705">
                  <c:v>99.795000000000002</c:v>
                </c:pt>
                <c:pt idx="3706">
                  <c:v>99.695999999999998</c:v>
                </c:pt>
                <c:pt idx="3707">
                  <c:v>99.588999999999999</c:v>
                </c:pt>
                <c:pt idx="3708">
                  <c:v>99.465999999999994</c:v>
                </c:pt>
                <c:pt idx="3709">
                  <c:v>99.35299999999998</c:v>
                </c:pt>
                <c:pt idx="3710">
                  <c:v>99.221000000000004</c:v>
                </c:pt>
                <c:pt idx="3711">
                  <c:v>99.121999999999986</c:v>
                </c:pt>
                <c:pt idx="3712">
                  <c:v>99.001000000000005</c:v>
                </c:pt>
                <c:pt idx="3713">
                  <c:v>98.887</c:v>
                </c:pt>
                <c:pt idx="3714">
                  <c:v>98.777000000000001</c:v>
                </c:pt>
                <c:pt idx="3715">
                  <c:v>98.64</c:v>
                </c:pt>
                <c:pt idx="3716">
                  <c:v>98.536000000000001</c:v>
                </c:pt>
                <c:pt idx="3717">
                  <c:v>98.418999999999997</c:v>
                </c:pt>
                <c:pt idx="3718">
                  <c:v>98.292000000000002</c:v>
                </c:pt>
                <c:pt idx="3719">
                  <c:v>98.195999999999998</c:v>
                </c:pt>
                <c:pt idx="3720">
                  <c:v>98.077999999999989</c:v>
                </c:pt>
                <c:pt idx="3721">
                  <c:v>97.958000000000013</c:v>
                </c:pt>
                <c:pt idx="3722">
                  <c:v>97.843000000000004</c:v>
                </c:pt>
                <c:pt idx="3723">
                  <c:v>97.712999999999994</c:v>
                </c:pt>
                <c:pt idx="3724">
                  <c:v>97.60199999999999</c:v>
                </c:pt>
                <c:pt idx="3725">
                  <c:v>97.475999999999999</c:v>
                </c:pt>
                <c:pt idx="3726">
                  <c:v>97.353999999999999</c:v>
                </c:pt>
                <c:pt idx="3727">
                  <c:v>97.247000000000071</c:v>
                </c:pt>
                <c:pt idx="3728">
                  <c:v>97.138999999999982</c:v>
                </c:pt>
                <c:pt idx="3729">
                  <c:v>97.013999999999996</c:v>
                </c:pt>
                <c:pt idx="3730">
                  <c:v>96.887</c:v>
                </c:pt>
                <c:pt idx="3731">
                  <c:v>96.765000000000001</c:v>
                </c:pt>
                <c:pt idx="3732">
                  <c:v>96.651999999999987</c:v>
                </c:pt>
                <c:pt idx="3733">
                  <c:v>96.513999999999996</c:v>
                </c:pt>
                <c:pt idx="3734">
                  <c:v>96.391000000000005</c:v>
                </c:pt>
                <c:pt idx="3735">
                  <c:v>96.284999999999997</c:v>
                </c:pt>
                <c:pt idx="3736">
                  <c:v>96.181999999999988</c:v>
                </c:pt>
                <c:pt idx="3737">
                  <c:v>96.045000000000002</c:v>
                </c:pt>
                <c:pt idx="3738">
                  <c:v>95.915999999999997</c:v>
                </c:pt>
                <c:pt idx="3739">
                  <c:v>95.79</c:v>
                </c:pt>
                <c:pt idx="3740">
                  <c:v>95.652999999999949</c:v>
                </c:pt>
                <c:pt idx="3741">
                  <c:v>95.562000000000012</c:v>
                </c:pt>
                <c:pt idx="3742">
                  <c:v>95.437000000000026</c:v>
                </c:pt>
                <c:pt idx="3743">
                  <c:v>95.334999999999994</c:v>
                </c:pt>
                <c:pt idx="3744">
                  <c:v>95.225999999999999</c:v>
                </c:pt>
                <c:pt idx="3745">
                  <c:v>95.117999999999995</c:v>
                </c:pt>
                <c:pt idx="3746">
                  <c:v>94.982000000000014</c:v>
                </c:pt>
                <c:pt idx="3747">
                  <c:v>94.873999999999981</c:v>
                </c:pt>
                <c:pt idx="3748">
                  <c:v>94.739000000000004</c:v>
                </c:pt>
                <c:pt idx="3749">
                  <c:v>94.632999999999981</c:v>
                </c:pt>
                <c:pt idx="3750">
                  <c:v>94.513999999999996</c:v>
                </c:pt>
                <c:pt idx="3751">
                  <c:v>94.411000000000087</c:v>
                </c:pt>
                <c:pt idx="3752">
                  <c:v>94.274999999999991</c:v>
                </c:pt>
                <c:pt idx="3753">
                  <c:v>94.167999999999992</c:v>
                </c:pt>
                <c:pt idx="3754">
                  <c:v>94.057000000000002</c:v>
                </c:pt>
                <c:pt idx="3755">
                  <c:v>93.947000000000074</c:v>
                </c:pt>
                <c:pt idx="3756">
                  <c:v>93.835999999999999</c:v>
                </c:pt>
                <c:pt idx="3757">
                  <c:v>93.697999999999993</c:v>
                </c:pt>
                <c:pt idx="3758">
                  <c:v>93.584000000000003</c:v>
                </c:pt>
                <c:pt idx="3759">
                  <c:v>93.456999999999994</c:v>
                </c:pt>
                <c:pt idx="3760">
                  <c:v>93.356999999999999</c:v>
                </c:pt>
                <c:pt idx="3761">
                  <c:v>93.233000000000004</c:v>
                </c:pt>
                <c:pt idx="3762">
                  <c:v>93.144000000000005</c:v>
                </c:pt>
                <c:pt idx="3763">
                  <c:v>93.033000000000001</c:v>
                </c:pt>
                <c:pt idx="3764">
                  <c:v>92.921000000000006</c:v>
                </c:pt>
                <c:pt idx="3765">
                  <c:v>92.815000000000012</c:v>
                </c:pt>
                <c:pt idx="3766">
                  <c:v>92.694000000000003</c:v>
                </c:pt>
                <c:pt idx="3767">
                  <c:v>92.568000000000012</c:v>
                </c:pt>
                <c:pt idx="3768">
                  <c:v>92.483999999999995</c:v>
                </c:pt>
                <c:pt idx="3769">
                  <c:v>92.388999999999982</c:v>
                </c:pt>
                <c:pt idx="3770">
                  <c:v>92.215999999999994</c:v>
                </c:pt>
                <c:pt idx="3771">
                  <c:v>92.125999999999948</c:v>
                </c:pt>
                <c:pt idx="3772">
                  <c:v>92.001000000000005</c:v>
                </c:pt>
                <c:pt idx="3773">
                  <c:v>91.900999999999996</c:v>
                </c:pt>
                <c:pt idx="3774">
                  <c:v>91.774000000000001</c:v>
                </c:pt>
                <c:pt idx="3775">
                  <c:v>91.673999999999978</c:v>
                </c:pt>
                <c:pt idx="3776">
                  <c:v>91.563000000000002</c:v>
                </c:pt>
                <c:pt idx="3777">
                  <c:v>91.444000000000088</c:v>
                </c:pt>
                <c:pt idx="3778">
                  <c:v>91.304000000000002</c:v>
                </c:pt>
                <c:pt idx="3779">
                  <c:v>91.203000000000003</c:v>
                </c:pt>
                <c:pt idx="3780">
                  <c:v>91.084999999999994</c:v>
                </c:pt>
                <c:pt idx="3781">
                  <c:v>90.983000000000004</c:v>
                </c:pt>
                <c:pt idx="3782">
                  <c:v>90.89</c:v>
                </c:pt>
                <c:pt idx="3783">
                  <c:v>90.784999999999997</c:v>
                </c:pt>
                <c:pt idx="3784">
                  <c:v>90.672999999999988</c:v>
                </c:pt>
                <c:pt idx="3785">
                  <c:v>90.55</c:v>
                </c:pt>
                <c:pt idx="3786">
                  <c:v>90.453000000000003</c:v>
                </c:pt>
                <c:pt idx="3787">
                  <c:v>90.346999999999994</c:v>
                </c:pt>
                <c:pt idx="3788">
                  <c:v>90.218000000000004</c:v>
                </c:pt>
                <c:pt idx="3789">
                  <c:v>90.149999999999991</c:v>
                </c:pt>
                <c:pt idx="3790">
                  <c:v>90.066999999999993</c:v>
                </c:pt>
                <c:pt idx="3791">
                  <c:v>89.953999999999994</c:v>
                </c:pt>
                <c:pt idx="3792">
                  <c:v>89.82</c:v>
                </c:pt>
                <c:pt idx="3793">
                  <c:v>89.705000000000013</c:v>
                </c:pt>
                <c:pt idx="3794">
                  <c:v>89.603999999999999</c:v>
                </c:pt>
                <c:pt idx="3795">
                  <c:v>89.51</c:v>
                </c:pt>
                <c:pt idx="3796">
                  <c:v>89.412000000000006</c:v>
                </c:pt>
                <c:pt idx="3797">
                  <c:v>89.296000000000006</c:v>
                </c:pt>
                <c:pt idx="3798">
                  <c:v>89.164999999999992</c:v>
                </c:pt>
                <c:pt idx="3799">
                  <c:v>89.055999999999983</c:v>
                </c:pt>
                <c:pt idx="3800">
                  <c:v>88.92</c:v>
                </c:pt>
                <c:pt idx="3801">
                  <c:v>88.831000000000003</c:v>
                </c:pt>
                <c:pt idx="3802">
                  <c:v>88.725999999999999</c:v>
                </c:pt>
                <c:pt idx="3803">
                  <c:v>88.63</c:v>
                </c:pt>
                <c:pt idx="3804">
                  <c:v>88.543000000000006</c:v>
                </c:pt>
                <c:pt idx="3805">
                  <c:v>88.447000000000074</c:v>
                </c:pt>
                <c:pt idx="3806">
                  <c:v>88.350999999999999</c:v>
                </c:pt>
                <c:pt idx="3807">
                  <c:v>88.241000000000071</c:v>
                </c:pt>
                <c:pt idx="3808">
                  <c:v>88.135999999999981</c:v>
                </c:pt>
                <c:pt idx="3809">
                  <c:v>88.034999999999997</c:v>
                </c:pt>
                <c:pt idx="3810">
                  <c:v>87.927000000000007</c:v>
                </c:pt>
                <c:pt idx="3811">
                  <c:v>87.826999999999998</c:v>
                </c:pt>
                <c:pt idx="3812">
                  <c:v>87.727000000000004</c:v>
                </c:pt>
                <c:pt idx="3813">
                  <c:v>87.649999999999991</c:v>
                </c:pt>
                <c:pt idx="3814">
                  <c:v>87.587999999999994</c:v>
                </c:pt>
                <c:pt idx="3815">
                  <c:v>87.465000000000003</c:v>
                </c:pt>
                <c:pt idx="3816">
                  <c:v>87.38</c:v>
                </c:pt>
                <c:pt idx="3817">
                  <c:v>87.27</c:v>
                </c:pt>
                <c:pt idx="3818">
                  <c:v>87.183999999999983</c:v>
                </c:pt>
                <c:pt idx="3819">
                  <c:v>87.078999999999979</c:v>
                </c:pt>
                <c:pt idx="3820">
                  <c:v>86.988</c:v>
                </c:pt>
                <c:pt idx="3821">
                  <c:v>86.914000000000087</c:v>
                </c:pt>
                <c:pt idx="3822">
                  <c:v>86.786000000000001</c:v>
                </c:pt>
                <c:pt idx="3823">
                  <c:v>86.700999999999993</c:v>
                </c:pt>
                <c:pt idx="3824">
                  <c:v>86.60899999999998</c:v>
                </c:pt>
                <c:pt idx="3825">
                  <c:v>86.557000000000002</c:v>
                </c:pt>
                <c:pt idx="3826">
                  <c:v>86.452000000000012</c:v>
                </c:pt>
                <c:pt idx="3827">
                  <c:v>86.35</c:v>
                </c:pt>
                <c:pt idx="3828">
                  <c:v>86.293999999999997</c:v>
                </c:pt>
                <c:pt idx="3829">
                  <c:v>86.221000000000004</c:v>
                </c:pt>
                <c:pt idx="3830">
                  <c:v>86.134999999999991</c:v>
                </c:pt>
                <c:pt idx="3831">
                  <c:v>86.043000000000006</c:v>
                </c:pt>
                <c:pt idx="3832">
                  <c:v>85.961000000000027</c:v>
                </c:pt>
                <c:pt idx="3833">
                  <c:v>85.906000000000006</c:v>
                </c:pt>
                <c:pt idx="3834">
                  <c:v>85.793000000000006</c:v>
                </c:pt>
                <c:pt idx="3835">
                  <c:v>85.718999999999994</c:v>
                </c:pt>
                <c:pt idx="3836">
                  <c:v>85.634</c:v>
                </c:pt>
                <c:pt idx="3837">
                  <c:v>85.558999999999983</c:v>
                </c:pt>
                <c:pt idx="3838">
                  <c:v>85.483000000000004</c:v>
                </c:pt>
                <c:pt idx="3839">
                  <c:v>85.418999999999997</c:v>
                </c:pt>
                <c:pt idx="3840">
                  <c:v>85.315000000000012</c:v>
                </c:pt>
                <c:pt idx="3841">
                  <c:v>85.247000000000071</c:v>
                </c:pt>
                <c:pt idx="3842">
                  <c:v>85.179999999999978</c:v>
                </c:pt>
                <c:pt idx="3843">
                  <c:v>85.120999999999981</c:v>
                </c:pt>
                <c:pt idx="3844">
                  <c:v>85.061000000000007</c:v>
                </c:pt>
                <c:pt idx="3845">
                  <c:v>84.989000000000004</c:v>
                </c:pt>
                <c:pt idx="3846">
                  <c:v>84.927999999999997</c:v>
                </c:pt>
                <c:pt idx="3847">
                  <c:v>84.871999999999986</c:v>
                </c:pt>
                <c:pt idx="3848">
                  <c:v>84.816999999999993</c:v>
                </c:pt>
                <c:pt idx="3849">
                  <c:v>84.747000000000071</c:v>
                </c:pt>
                <c:pt idx="3850">
                  <c:v>84.682999999999979</c:v>
                </c:pt>
                <c:pt idx="3851">
                  <c:v>84.617999999999995</c:v>
                </c:pt>
                <c:pt idx="3852">
                  <c:v>84.572999999999979</c:v>
                </c:pt>
                <c:pt idx="3853">
                  <c:v>84.527999999999992</c:v>
                </c:pt>
                <c:pt idx="3854">
                  <c:v>84.477000000000004</c:v>
                </c:pt>
                <c:pt idx="3855">
                  <c:v>84.430999999999997</c:v>
                </c:pt>
                <c:pt idx="3856">
                  <c:v>84.363</c:v>
                </c:pt>
                <c:pt idx="3857">
                  <c:v>84.313000000000002</c:v>
                </c:pt>
                <c:pt idx="3858">
                  <c:v>84.277000000000001</c:v>
                </c:pt>
                <c:pt idx="3859">
                  <c:v>84.225999999999999</c:v>
                </c:pt>
                <c:pt idx="3860">
                  <c:v>84.200999999999993</c:v>
                </c:pt>
                <c:pt idx="3861">
                  <c:v>84.14</c:v>
                </c:pt>
                <c:pt idx="3862">
                  <c:v>84.093999999999994</c:v>
                </c:pt>
                <c:pt idx="3863">
                  <c:v>84.001000000000005</c:v>
                </c:pt>
                <c:pt idx="3864">
                  <c:v>83.962000000000003</c:v>
                </c:pt>
                <c:pt idx="3865">
                  <c:v>83.927000000000007</c:v>
                </c:pt>
                <c:pt idx="3866">
                  <c:v>83.911000000000087</c:v>
                </c:pt>
                <c:pt idx="3867">
                  <c:v>83.86999999999999</c:v>
                </c:pt>
                <c:pt idx="3868">
                  <c:v>83.823999999999998</c:v>
                </c:pt>
                <c:pt idx="3869">
                  <c:v>83.777999999999992</c:v>
                </c:pt>
                <c:pt idx="3870">
                  <c:v>83.748000000000005</c:v>
                </c:pt>
                <c:pt idx="3871">
                  <c:v>83.711000000000027</c:v>
                </c:pt>
                <c:pt idx="3872">
                  <c:v>83.673999999999978</c:v>
                </c:pt>
                <c:pt idx="3873">
                  <c:v>83.60199999999999</c:v>
                </c:pt>
                <c:pt idx="3874">
                  <c:v>83.592000000000013</c:v>
                </c:pt>
                <c:pt idx="3875">
                  <c:v>83.536000000000001</c:v>
                </c:pt>
                <c:pt idx="3876">
                  <c:v>83.490000000000023</c:v>
                </c:pt>
                <c:pt idx="3877">
                  <c:v>83.47</c:v>
                </c:pt>
                <c:pt idx="3878">
                  <c:v>83.444000000000088</c:v>
                </c:pt>
                <c:pt idx="3879">
                  <c:v>83.415000000000006</c:v>
                </c:pt>
                <c:pt idx="3880">
                  <c:v>83.373999999999981</c:v>
                </c:pt>
                <c:pt idx="3881">
                  <c:v>83.36</c:v>
                </c:pt>
                <c:pt idx="3882">
                  <c:v>83.33</c:v>
                </c:pt>
                <c:pt idx="3883">
                  <c:v>83.301999999999992</c:v>
                </c:pt>
                <c:pt idx="3884">
                  <c:v>83.266999999999996</c:v>
                </c:pt>
                <c:pt idx="3885">
                  <c:v>83.259</c:v>
                </c:pt>
                <c:pt idx="3886">
                  <c:v>83.233999999999995</c:v>
                </c:pt>
                <c:pt idx="3887">
                  <c:v>83.222999999999999</c:v>
                </c:pt>
                <c:pt idx="3888">
                  <c:v>83.203999999999994</c:v>
                </c:pt>
                <c:pt idx="3889">
                  <c:v>83.173999999999978</c:v>
                </c:pt>
                <c:pt idx="3890">
                  <c:v>83.158999999999978</c:v>
                </c:pt>
                <c:pt idx="3891">
                  <c:v>83.147999999999996</c:v>
                </c:pt>
                <c:pt idx="3892">
                  <c:v>83.128999999999948</c:v>
                </c:pt>
                <c:pt idx="3893">
                  <c:v>83.106999999999999</c:v>
                </c:pt>
                <c:pt idx="3894">
                  <c:v>83.090999999999994</c:v>
                </c:pt>
                <c:pt idx="3895">
                  <c:v>83.081000000000003</c:v>
                </c:pt>
                <c:pt idx="3896">
                  <c:v>83.065000000000012</c:v>
                </c:pt>
                <c:pt idx="3897">
                  <c:v>83.05</c:v>
                </c:pt>
                <c:pt idx="3898">
                  <c:v>83.054000000000002</c:v>
                </c:pt>
                <c:pt idx="3899">
                  <c:v>83.034999999999997</c:v>
                </c:pt>
                <c:pt idx="3900">
                  <c:v>83.004999999999995</c:v>
                </c:pt>
                <c:pt idx="3901">
                  <c:v>83.015000000000001</c:v>
                </c:pt>
                <c:pt idx="3902">
                  <c:v>83.001000000000005</c:v>
                </c:pt>
                <c:pt idx="3903">
                  <c:v>82.995999999999995</c:v>
                </c:pt>
                <c:pt idx="3904">
                  <c:v>82.991000000000071</c:v>
                </c:pt>
                <c:pt idx="3905">
                  <c:v>83.019000000000005</c:v>
                </c:pt>
                <c:pt idx="3906">
                  <c:v>83.018000000000001</c:v>
                </c:pt>
                <c:pt idx="3907">
                  <c:v>82.998999999999995</c:v>
                </c:pt>
                <c:pt idx="3908">
                  <c:v>83.001000000000005</c:v>
                </c:pt>
                <c:pt idx="3909">
                  <c:v>83.001999999999995</c:v>
                </c:pt>
                <c:pt idx="3910">
                  <c:v>82.98</c:v>
                </c:pt>
                <c:pt idx="3911">
                  <c:v>82.975999999999999</c:v>
                </c:pt>
                <c:pt idx="3912">
                  <c:v>82.994000000000071</c:v>
                </c:pt>
                <c:pt idx="3913">
                  <c:v>82.990000000000023</c:v>
                </c:pt>
                <c:pt idx="3914">
                  <c:v>82.977999999999994</c:v>
                </c:pt>
                <c:pt idx="3915">
                  <c:v>82.983000000000004</c:v>
                </c:pt>
                <c:pt idx="3916">
                  <c:v>82.98</c:v>
                </c:pt>
                <c:pt idx="3917">
                  <c:v>82.98</c:v>
                </c:pt>
                <c:pt idx="3918">
                  <c:v>82.977999999999994</c:v>
                </c:pt>
                <c:pt idx="3919">
                  <c:v>82.974999999999994</c:v>
                </c:pt>
                <c:pt idx="3920">
                  <c:v>82.98</c:v>
                </c:pt>
                <c:pt idx="3921">
                  <c:v>82.978999999999999</c:v>
                </c:pt>
                <c:pt idx="3922">
                  <c:v>82.977999999999994</c:v>
                </c:pt>
                <c:pt idx="3923">
                  <c:v>82.998999999999995</c:v>
                </c:pt>
                <c:pt idx="3924">
                  <c:v>83.001999999999995</c:v>
                </c:pt>
                <c:pt idx="3925">
                  <c:v>82.992999999999995</c:v>
                </c:pt>
                <c:pt idx="3926">
                  <c:v>82.994000000000071</c:v>
                </c:pt>
                <c:pt idx="3927">
                  <c:v>83.007999999999996</c:v>
                </c:pt>
                <c:pt idx="3928">
                  <c:v>83.043999999999997</c:v>
                </c:pt>
                <c:pt idx="3929">
                  <c:v>83.063999999999993</c:v>
                </c:pt>
                <c:pt idx="3930">
                  <c:v>83.055999999999983</c:v>
                </c:pt>
                <c:pt idx="3931">
                  <c:v>83.084000000000003</c:v>
                </c:pt>
                <c:pt idx="3932">
                  <c:v>83.098000000000013</c:v>
                </c:pt>
                <c:pt idx="3933">
                  <c:v>83.10599999999998</c:v>
                </c:pt>
                <c:pt idx="3934">
                  <c:v>83.117999999999995</c:v>
                </c:pt>
                <c:pt idx="3935">
                  <c:v>83.134999999999991</c:v>
                </c:pt>
                <c:pt idx="3936">
                  <c:v>83.154999999999987</c:v>
                </c:pt>
                <c:pt idx="3937">
                  <c:v>83.135999999999981</c:v>
                </c:pt>
                <c:pt idx="3938">
                  <c:v>83.167999999999992</c:v>
                </c:pt>
                <c:pt idx="3939">
                  <c:v>83.179999999999978</c:v>
                </c:pt>
                <c:pt idx="3940">
                  <c:v>83.153999999999982</c:v>
                </c:pt>
                <c:pt idx="3941">
                  <c:v>83.167000000000002</c:v>
                </c:pt>
                <c:pt idx="3942">
                  <c:v>83.19</c:v>
                </c:pt>
                <c:pt idx="3943">
                  <c:v>83.19</c:v>
                </c:pt>
                <c:pt idx="3944">
                  <c:v>83.2</c:v>
                </c:pt>
                <c:pt idx="3945">
                  <c:v>83.218999999999994</c:v>
                </c:pt>
                <c:pt idx="3946">
                  <c:v>83.238</c:v>
                </c:pt>
                <c:pt idx="3947">
                  <c:v>83.244000000000071</c:v>
                </c:pt>
                <c:pt idx="3948">
                  <c:v>83.245000000000005</c:v>
                </c:pt>
                <c:pt idx="3949">
                  <c:v>83.25</c:v>
                </c:pt>
                <c:pt idx="3950">
                  <c:v>83.283000000000001</c:v>
                </c:pt>
                <c:pt idx="3951">
                  <c:v>83.281000000000006</c:v>
                </c:pt>
                <c:pt idx="3952">
                  <c:v>83.296000000000006</c:v>
                </c:pt>
                <c:pt idx="3953">
                  <c:v>83.296999999999997</c:v>
                </c:pt>
                <c:pt idx="3954">
                  <c:v>83.296999999999997</c:v>
                </c:pt>
                <c:pt idx="3955">
                  <c:v>83.307999999999993</c:v>
                </c:pt>
                <c:pt idx="3956">
                  <c:v>83.326999999999998</c:v>
                </c:pt>
                <c:pt idx="3957">
                  <c:v>83.34</c:v>
                </c:pt>
                <c:pt idx="3958">
                  <c:v>83.369</c:v>
                </c:pt>
                <c:pt idx="3959">
                  <c:v>83.361999999999995</c:v>
                </c:pt>
                <c:pt idx="3960">
                  <c:v>83.373999999999981</c:v>
                </c:pt>
                <c:pt idx="3961">
                  <c:v>83.381999999999991</c:v>
                </c:pt>
                <c:pt idx="3962">
                  <c:v>83.378999999999948</c:v>
                </c:pt>
                <c:pt idx="3963">
                  <c:v>83.387</c:v>
                </c:pt>
                <c:pt idx="3964">
                  <c:v>83.417000000000087</c:v>
                </c:pt>
                <c:pt idx="3965">
                  <c:v>83.427999999999997</c:v>
                </c:pt>
                <c:pt idx="3966">
                  <c:v>83.436000000000007</c:v>
                </c:pt>
                <c:pt idx="3967">
                  <c:v>83.430999999999997</c:v>
                </c:pt>
                <c:pt idx="3968">
                  <c:v>83.440000000000026</c:v>
                </c:pt>
                <c:pt idx="3969">
                  <c:v>83.444000000000088</c:v>
                </c:pt>
                <c:pt idx="3970">
                  <c:v>83.453999999999994</c:v>
                </c:pt>
                <c:pt idx="3971">
                  <c:v>83.453999999999994</c:v>
                </c:pt>
                <c:pt idx="3972">
                  <c:v>83.455000000000013</c:v>
                </c:pt>
                <c:pt idx="3973">
                  <c:v>83.464000000000027</c:v>
                </c:pt>
                <c:pt idx="3974">
                  <c:v>83.468000000000004</c:v>
                </c:pt>
                <c:pt idx="3975">
                  <c:v>83.480999999999995</c:v>
                </c:pt>
                <c:pt idx="3976">
                  <c:v>83.477999999999994</c:v>
                </c:pt>
                <c:pt idx="3977">
                  <c:v>83.489000000000004</c:v>
                </c:pt>
                <c:pt idx="3978">
                  <c:v>83.490000000000023</c:v>
                </c:pt>
                <c:pt idx="3979">
                  <c:v>83.5</c:v>
                </c:pt>
                <c:pt idx="3980">
                  <c:v>83.504000000000005</c:v>
                </c:pt>
                <c:pt idx="3981">
                  <c:v>83.501999999999995</c:v>
                </c:pt>
                <c:pt idx="3982">
                  <c:v>83.510999999999996</c:v>
                </c:pt>
                <c:pt idx="3983">
                  <c:v>83.504000000000005</c:v>
                </c:pt>
                <c:pt idx="3984">
                  <c:v>83.507999999999996</c:v>
                </c:pt>
                <c:pt idx="3985">
                  <c:v>83.506</c:v>
                </c:pt>
                <c:pt idx="3986">
                  <c:v>83.51</c:v>
                </c:pt>
                <c:pt idx="3987">
                  <c:v>83.507999999999996</c:v>
                </c:pt>
                <c:pt idx="3988">
                  <c:v>83.503</c:v>
                </c:pt>
                <c:pt idx="3989">
                  <c:v>83.509</c:v>
                </c:pt>
                <c:pt idx="3990">
                  <c:v>83.512</c:v>
                </c:pt>
                <c:pt idx="3991">
                  <c:v>83.513999999999996</c:v>
                </c:pt>
                <c:pt idx="3992">
                  <c:v>83.522999999999982</c:v>
                </c:pt>
                <c:pt idx="3993">
                  <c:v>83.521000000000001</c:v>
                </c:pt>
                <c:pt idx="3994">
                  <c:v>83.531000000000006</c:v>
                </c:pt>
                <c:pt idx="3995">
                  <c:v>83.527000000000001</c:v>
                </c:pt>
                <c:pt idx="3996">
                  <c:v>83.52</c:v>
                </c:pt>
                <c:pt idx="3997">
                  <c:v>83.536000000000001</c:v>
                </c:pt>
                <c:pt idx="3998">
                  <c:v>83.555999999999983</c:v>
                </c:pt>
                <c:pt idx="3999">
                  <c:v>83.546999999999997</c:v>
                </c:pt>
                <c:pt idx="4000">
                  <c:v>83.539000000000001</c:v>
                </c:pt>
                <c:pt idx="4001">
                  <c:v>83.534000000000006</c:v>
                </c:pt>
                <c:pt idx="4002">
                  <c:v>83.527999999999992</c:v>
                </c:pt>
                <c:pt idx="4003">
                  <c:v>83.543000000000006</c:v>
                </c:pt>
                <c:pt idx="4004">
                  <c:v>83.546000000000006</c:v>
                </c:pt>
                <c:pt idx="4005">
                  <c:v>83.552999999999983</c:v>
                </c:pt>
                <c:pt idx="4006">
                  <c:v>83.548000000000002</c:v>
                </c:pt>
                <c:pt idx="4007">
                  <c:v>83.543999999999997</c:v>
                </c:pt>
                <c:pt idx="4008">
                  <c:v>83.531000000000006</c:v>
                </c:pt>
                <c:pt idx="4009">
                  <c:v>83.519000000000005</c:v>
                </c:pt>
                <c:pt idx="4010">
                  <c:v>83.515000000000001</c:v>
                </c:pt>
                <c:pt idx="4011">
                  <c:v>83.531999999999996</c:v>
                </c:pt>
                <c:pt idx="4012">
                  <c:v>83.518000000000001</c:v>
                </c:pt>
                <c:pt idx="4013">
                  <c:v>83.504000000000005</c:v>
                </c:pt>
                <c:pt idx="4014">
                  <c:v>83.504999999999995</c:v>
                </c:pt>
                <c:pt idx="4015">
                  <c:v>83.510999999999996</c:v>
                </c:pt>
                <c:pt idx="4016">
                  <c:v>83.507000000000005</c:v>
                </c:pt>
                <c:pt idx="4017">
                  <c:v>83.494000000000071</c:v>
                </c:pt>
                <c:pt idx="4018">
                  <c:v>83.478999999999999</c:v>
                </c:pt>
                <c:pt idx="4019">
                  <c:v>83.480999999999995</c:v>
                </c:pt>
                <c:pt idx="4020">
                  <c:v>83.471000000000004</c:v>
                </c:pt>
                <c:pt idx="4021">
                  <c:v>83.478999999999999</c:v>
                </c:pt>
                <c:pt idx="4022">
                  <c:v>83.465000000000003</c:v>
                </c:pt>
                <c:pt idx="4023">
                  <c:v>83.443000000000026</c:v>
                </c:pt>
                <c:pt idx="4024">
                  <c:v>83.440000000000026</c:v>
                </c:pt>
                <c:pt idx="4025">
                  <c:v>83.445000000000007</c:v>
                </c:pt>
                <c:pt idx="4026">
                  <c:v>83.430999999999997</c:v>
                </c:pt>
                <c:pt idx="4027">
                  <c:v>83.433999999999997</c:v>
                </c:pt>
                <c:pt idx="4028">
                  <c:v>83.424000000000007</c:v>
                </c:pt>
                <c:pt idx="4029">
                  <c:v>83.410000000000025</c:v>
                </c:pt>
                <c:pt idx="4030">
                  <c:v>83.4</c:v>
                </c:pt>
                <c:pt idx="4031">
                  <c:v>83.406000000000006</c:v>
                </c:pt>
                <c:pt idx="4032">
                  <c:v>83.381999999999991</c:v>
                </c:pt>
                <c:pt idx="4033">
                  <c:v>83.371999999999986</c:v>
                </c:pt>
                <c:pt idx="4034">
                  <c:v>83.36</c:v>
                </c:pt>
                <c:pt idx="4035">
                  <c:v>83.340999999999994</c:v>
                </c:pt>
                <c:pt idx="4036">
                  <c:v>83.33</c:v>
                </c:pt>
                <c:pt idx="4037">
                  <c:v>83.33</c:v>
                </c:pt>
                <c:pt idx="4038">
                  <c:v>83.32</c:v>
                </c:pt>
                <c:pt idx="4039">
                  <c:v>83.322999999999979</c:v>
                </c:pt>
                <c:pt idx="4040">
                  <c:v>83.298000000000002</c:v>
                </c:pt>
                <c:pt idx="4041">
                  <c:v>83.308999999999983</c:v>
                </c:pt>
                <c:pt idx="4042">
                  <c:v>83.305999999999983</c:v>
                </c:pt>
                <c:pt idx="4043">
                  <c:v>83.247000000000071</c:v>
                </c:pt>
                <c:pt idx="4044">
                  <c:v>83.242999999999995</c:v>
                </c:pt>
                <c:pt idx="4045">
                  <c:v>83.242999999999995</c:v>
                </c:pt>
                <c:pt idx="4046">
                  <c:v>83.230999999999995</c:v>
                </c:pt>
                <c:pt idx="4047">
                  <c:v>83.228999999999999</c:v>
                </c:pt>
                <c:pt idx="4048">
                  <c:v>83.235000000000014</c:v>
                </c:pt>
                <c:pt idx="4049">
                  <c:v>83.240000000000023</c:v>
                </c:pt>
                <c:pt idx="4050">
                  <c:v>83.232000000000014</c:v>
                </c:pt>
                <c:pt idx="4051">
                  <c:v>83.224999999999994</c:v>
                </c:pt>
                <c:pt idx="4052">
                  <c:v>83.217000000000027</c:v>
                </c:pt>
                <c:pt idx="4053">
                  <c:v>83.203999999999994</c:v>
                </c:pt>
                <c:pt idx="4054">
                  <c:v>83.197999999999993</c:v>
                </c:pt>
                <c:pt idx="4055">
                  <c:v>83.183999999999983</c:v>
                </c:pt>
                <c:pt idx="4056">
                  <c:v>83.169999999999987</c:v>
                </c:pt>
                <c:pt idx="4057">
                  <c:v>83.171999999999983</c:v>
                </c:pt>
                <c:pt idx="4058">
                  <c:v>83.169999999999987</c:v>
                </c:pt>
                <c:pt idx="4059">
                  <c:v>83.134</c:v>
                </c:pt>
                <c:pt idx="4060">
                  <c:v>83.14</c:v>
                </c:pt>
                <c:pt idx="4061">
                  <c:v>83.11999999999999</c:v>
                </c:pt>
                <c:pt idx="4062">
                  <c:v>83.111000000000004</c:v>
                </c:pt>
                <c:pt idx="4063">
                  <c:v>83.090999999999994</c:v>
                </c:pt>
                <c:pt idx="4064">
                  <c:v>83.070999999999998</c:v>
                </c:pt>
                <c:pt idx="4065">
                  <c:v>83.087999999999994</c:v>
                </c:pt>
                <c:pt idx="4066">
                  <c:v>83.070999999999998</c:v>
                </c:pt>
                <c:pt idx="4067">
                  <c:v>83.072999999999979</c:v>
                </c:pt>
                <c:pt idx="4068">
                  <c:v>83.068000000000012</c:v>
                </c:pt>
                <c:pt idx="4069">
                  <c:v>83.051999999999992</c:v>
                </c:pt>
                <c:pt idx="4070">
                  <c:v>83.05</c:v>
                </c:pt>
                <c:pt idx="4071">
                  <c:v>83.040999999999997</c:v>
                </c:pt>
                <c:pt idx="4072">
                  <c:v>83.039000000000001</c:v>
                </c:pt>
                <c:pt idx="4073">
                  <c:v>83.027000000000001</c:v>
                </c:pt>
                <c:pt idx="4074">
                  <c:v>83.009</c:v>
                </c:pt>
                <c:pt idx="4075">
                  <c:v>83</c:v>
                </c:pt>
                <c:pt idx="4076">
                  <c:v>82.985000000000014</c:v>
                </c:pt>
                <c:pt idx="4077">
                  <c:v>82.989000000000004</c:v>
                </c:pt>
                <c:pt idx="4078">
                  <c:v>82.975999999999999</c:v>
                </c:pt>
                <c:pt idx="4079">
                  <c:v>82.980999999999995</c:v>
                </c:pt>
                <c:pt idx="4080">
                  <c:v>82.989000000000004</c:v>
                </c:pt>
                <c:pt idx="4081">
                  <c:v>82.978999999999999</c:v>
                </c:pt>
                <c:pt idx="4082">
                  <c:v>82.972999999999999</c:v>
                </c:pt>
                <c:pt idx="4083">
                  <c:v>82.965000000000003</c:v>
                </c:pt>
                <c:pt idx="4084">
                  <c:v>82.95</c:v>
                </c:pt>
                <c:pt idx="4085">
                  <c:v>82.930999999999997</c:v>
                </c:pt>
                <c:pt idx="4086">
                  <c:v>82.911000000000087</c:v>
                </c:pt>
                <c:pt idx="4087">
                  <c:v>82.911000000000087</c:v>
                </c:pt>
                <c:pt idx="4088">
                  <c:v>82.887</c:v>
                </c:pt>
                <c:pt idx="4089">
                  <c:v>82.881999999999991</c:v>
                </c:pt>
                <c:pt idx="4090">
                  <c:v>82.86999999999999</c:v>
                </c:pt>
                <c:pt idx="4091">
                  <c:v>82.874999999999986</c:v>
                </c:pt>
                <c:pt idx="4092">
                  <c:v>82.871999999999986</c:v>
                </c:pt>
                <c:pt idx="4093">
                  <c:v>82.871999999999986</c:v>
                </c:pt>
                <c:pt idx="4094">
                  <c:v>82.86999999999999</c:v>
                </c:pt>
                <c:pt idx="4095">
                  <c:v>82.86</c:v>
                </c:pt>
                <c:pt idx="4096">
                  <c:v>82.846000000000004</c:v>
                </c:pt>
                <c:pt idx="4097">
                  <c:v>82.846000000000004</c:v>
                </c:pt>
                <c:pt idx="4098">
                  <c:v>82.846999999999994</c:v>
                </c:pt>
                <c:pt idx="4099">
                  <c:v>82.846999999999994</c:v>
                </c:pt>
                <c:pt idx="4100">
                  <c:v>82.85899999999998</c:v>
                </c:pt>
                <c:pt idx="4101">
                  <c:v>82.848000000000013</c:v>
                </c:pt>
                <c:pt idx="4102">
                  <c:v>82.843000000000004</c:v>
                </c:pt>
                <c:pt idx="4103">
                  <c:v>82.843999999999994</c:v>
                </c:pt>
                <c:pt idx="4104">
                  <c:v>82.840999999999994</c:v>
                </c:pt>
                <c:pt idx="4105">
                  <c:v>82.818000000000012</c:v>
                </c:pt>
                <c:pt idx="4106">
                  <c:v>82.820999999999998</c:v>
                </c:pt>
                <c:pt idx="4107">
                  <c:v>82.831999999999994</c:v>
                </c:pt>
                <c:pt idx="4108">
                  <c:v>82.821999999999989</c:v>
                </c:pt>
                <c:pt idx="4109">
                  <c:v>82.813999999999993</c:v>
                </c:pt>
                <c:pt idx="4110">
                  <c:v>82.812000000000012</c:v>
                </c:pt>
                <c:pt idx="4111">
                  <c:v>82.805999999999983</c:v>
                </c:pt>
                <c:pt idx="4112">
                  <c:v>82.804000000000002</c:v>
                </c:pt>
                <c:pt idx="4113">
                  <c:v>82.805999999999983</c:v>
                </c:pt>
                <c:pt idx="4114">
                  <c:v>82.802999999999983</c:v>
                </c:pt>
                <c:pt idx="4115">
                  <c:v>82.792000000000002</c:v>
                </c:pt>
                <c:pt idx="4116">
                  <c:v>82.787000000000006</c:v>
                </c:pt>
                <c:pt idx="4117">
                  <c:v>82.787999999999997</c:v>
                </c:pt>
                <c:pt idx="4118">
                  <c:v>82.786000000000001</c:v>
                </c:pt>
                <c:pt idx="4119">
                  <c:v>82.790999999999997</c:v>
                </c:pt>
                <c:pt idx="4120">
                  <c:v>82.784999999999997</c:v>
                </c:pt>
                <c:pt idx="4121">
                  <c:v>82.778999999999982</c:v>
                </c:pt>
                <c:pt idx="4122">
                  <c:v>82.804999999999993</c:v>
                </c:pt>
                <c:pt idx="4123">
                  <c:v>82.789000000000001</c:v>
                </c:pt>
                <c:pt idx="4124">
                  <c:v>82.796000000000006</c:v>
                </c:pt>
                <c:pt idx="4125">
                  <c:v>82.8</c:v>
                </c:pt>
                <c:pt idx="4126">
                  <c:v>82.819000000000003</c:v>
                </c:pt>
                <c:pt idx="4127">
                  <c:v>82.822999999999979</c:v>
                </c:pt>
                <c:pt idx="4128">
                  <c:v>82.798000000000002</c:v>
                </c:pt>
                <c:pt idx="4129">
                  <c:v>82.815000000000012</c:v>
                </c:pt>
                <c:pt idx="4130">
                  <c:v>82.823999999999998</c:v>
                </c:pt>
                <c:pt idx="4131">
                  <c:v>82.815000000000012</c:v>
                </c:pt>
                <c:pt idx="4132">
                  <c:v>82.816000000000003</c:v>
                </c:pt>
                <c:pt idx="4133">
                  <c:v>82.818000000000012</c:v>
                </c:pt>
                <c:pt idx="4134">
                  <c:v>82.822999999999979</c:v>
                </c:pt>
                <c:pt idx="4135">
                  <c:v>82.819000000000003</c:v>
                </c:pt>
                <c:pt idx="4136">
                  <c:v>82.820999999999998</c:v>
                </c:pt>
                <c:pt idx="4137">
                  <c:v>82.811000000000007</c:v>
                </c:pt>
                <c:pt idx="4138">
                  <c:v>82.801000000000002</c:v>
                </c:pt>
                <c:pt idx="4139">
                  <c:v>82.822999999999979</c:v>
                </c:pt>
                <c:pt idx="4140">
                  <c:v>82.820999999999998</c:v>
                </c:pt>
                <c:pt idx="4141">
                  <c:v>82.853999999999999</c:v>
                </c:pt>
                <c:pt idx="4142">
                  <c:v>82.861999999999995</c:v>
                </c:pt>
                <c:pt idx="4143">
                  <c:v>82.867999999999995</c:v>
                </c:pt>
                <c:pt idx="4144">
                  <c:v>82.85299999999998</c:v>
                </c:pt>
                <c:pt idx="4145">
                  <c:v>82.85599999999998</c:v>
                </c:pt>
                <c:pt idx="4146">
                  <c:v>82.863</c:v>
                </c:pt>
                <c:pt idx="4147">
                  <c:v>82.85499999999999</c:v>
                </c:pt>
                <c:pt idx="4148">
                  <c:v>82.866</c:v>
                </c:pt>
                <c:pt idx="4149">
                  <c:v>82.88</c:v>
                </c:pt>
                <c:pt idx="4150">
                  <c:v>82.887</c:v>
                </c:pt>
                <c:pt idx="4151">
                  <c:v>82.885999999999981</c:v>
                </c:pt>
                <c:pt idx="4152">
                  <c:v>82.891999999999996</c:v>
                </c:pt>
                <c:pt idx="4153">
                  <c:v>82.891000000000005</c:v>
                </c:pt>
                <c:pt idx="4154">
                  <c:v>82.894000000000005</c:v>
                </c:pt>
                <c:pt idx="4155">
                  <c:v>82.911000000000087</c:v>
                </c:pt>
                <c:pt idx="4156">
                  <c:v>82.910000000000025</c:v>
                </c:pt>
                <c:pt idx="4157">
                  <c:v>82.912999999999997</c:v>
                </c:pt>
                <c:pt idx="4158">
                  <c:v>82.902000000000001</c:v>
                </c:pt>
                <c:pt idx="4159">
                  <c:v>82.903000000000006</c:v>
                </c:pt>
                <c:pt idx="4160">
                  <c:v>82.910000000000025</c:v>
                </c:pt>
                <c:pt idx="4161">
                  <c:v>82.924000000000007</c:v>
                </c:pt>
                <c:pt idx="4162">
                  <c:v>82.933999999999997</c:v>
                </c:pt>
                <c:pt idx="4163">
                  <c:v>82.944000000000088</c:v>
                </c:pt>
                <c:pt idx="4164">
                  <c:v>82.977000000000004</c:v>
                </c:pt>
                <c:pt idx="4165">
                  <c:v>82.965000000000003</c:v>
                </c:pt>
                <c:pt idx="4166">
                  <c:v>82.977999999999994</c:v>
                </c:pt>
                <c:pt idx="4167">
                  <c:v>82.974999999999994</c:v>
                </c:pt>
                <c:pt idx="4168">
                  <c:v>82.968000000000004</c:v>
                </c:pt>
                <c:pt idx="4169">
                  <c:v>82.958000000000013</c:v>
                </c:pt>
                <c:pt idx="4170">
                  <c:v>82.97</c:v>
                </c:pt>
                <c:pt idx="4171">
                  <c:v>82.958000000000013</c:v>
                </c:pt>
                <c:pt idx="4172">
                  <c:v>82.977000000000004</c:v>
                </c:pt>
                <c:pt idx="4173">
                  <c:v>83.018000000000001</c:v>
                </c:pt>
                <c:pt idx="4174">
                  <c:v>83.022999999999982</c:v>
                </c:pt>
                <c:pt idx="4175">
                  <c:v>83.019000000000005</c:v>
                </c:pt>
                <c:pt idx="4176">
                  <c:v>83.018000000000001</c:v>
                </c:pt>
                <c:pt idx="4177">
                  <c:v>83.046000000000006</c:v>
                </c:pt>
                <c:pt idx="4178">
                  <c:v>83.046999999999997</c:v>
                </c:pt>
                <c:pt idx="4179">
                  <c:v>83.040999999999997</c:v>
                </c:pt>
                <c:pt idx="4180">
                  <c:v>83.05</c:v>
                </c:pt>
                <c:pt idx="4181">
                  <c:v>83.036000000000001</c:v>
                </c:pt>
                <c:pt idx="4182">
                  <c:v>83.045000000000002</c:v>
                </c:pt>
                <c:pt idx="4183">
                  <c:v>83.031000000000006</c:v>
                </c:pt>
                <c:pt idx="4184">
                  <c:v>83.031000000000006</c:v>
                </c:pt>
                <c:pt idx="4185">
                  <c:v>83.034999999999997</c:v>
                </c:pt>
                <c:pt idx="4186">
                  <c:v>83.034999999999997</c:v>
                </c:pt>
                <c:pt idx="4187">
                  <c:v>83.027000000000001</c:v>
                </c:pt>
                <c:pt idx="4188">
                  <c:v>83.016000000000005</c:v>
                </c:pt>
                <c:pt idx="4189">
                  <c:v>82.995000000000005</c:v>
                </c:pt>
                <c:pt idx="4190">
                  <c:v>83.01</c:v>
                </c:pt>
                <c:pt idx="4191">
                  <c:v>83.012</c:v>
                </c:pt>
                <c:pt idx="4192">
                  <c:v>82.992999999999995</c:v>
                </c:pt>
                <c:pt idx="4193">
                  <c:v>82.967000000000027</c:v>
                </c:pt>
                <c:pt idx="4194">
                  <c:v>82.983999999999995</c:v>
                </c:pt>
                <c:pt idx="4195">
                  <c:v>82.967000000000027</c:v>
                </c:pt>
                <c:pt idx="4196">
                  <c:v>82.959000000000003</c:v>
                </c:pt>
                <c:pt idx="4197">
                  <c:v>82.959000000000003</c:v>
                </c:pt>
                <c:pt idx="4198">
                  <c:v>82.977999999999994</c:v>
                </c:pt>
                <c:pt idx="4199">
                  <c:v>82.980999999999995</c:v>
                </c:pt>
                <c:pt idx="4200">
                  <c:v>82.998999999999995</c:v>
                </c:pt>
                <c:pt idx="4201">
                  <c:v>82.992999999999995</c:v>
                </c:pt>
                <c:pt idx="4202">
                  <c:v>82.992000000000004</c:v>
                </c:pt>
                <c:pt idx="4203">
                  <c:v>83.004000000000005</c:v>
                </c:pt>
                <c:pt idx="4204">
                  <c:v>83.009</c:v>
                </c:pt>
                <c:pt idx="4205">
                  <c:v>83.016000000000005</c:v>
                </c:pt>
                <c:pt idx="4206">
                  <c:v>83.013999999999996</c:v>
                </c:pt>
                <c:pt idx="4207">
                  <c:v>83.006</c:v>
                </c:pt>
                <c:pt idx="4208">
                  <c:v>82.990000000000023</c:v>
                </c:pt>
                <c:pt idx="4209">
                  <c:v>82.978999999999999</c:v>
                </c:pt>
                <c:pt idx="4210">
                  <c:v>82.967000000000027</c:v>
                </c:pt>
                <c:pt idx="4211">
                  <c:v>82.974999999999994</c:v>
                </c:pt>
                <c:pt idx="4212">
                  <c:v>82.990000000000023</c:v>
                </c:pt>
                <c:pt idx="4213">
                  <c:v>82.980999999999995</c:v>
                </c:pt>
                <c:pt idx="4214">
                  <c:v>82.992000000000004</c:v>
                </c:pt>
                <c:pt idx="4215">
                  <c:v>82.994000000000071</c:v>
                </c:pt>
                <c:pt idx="4216">
                  <c:v>82.992000000000004</c:v>
                </c:pt>
                <c:pt idx="4217">
                  <c:v>83.019000000000005</c:v>
                </c:pt>
                <c:pt idx="4218">
                  <c:v>83.003</c:v>
                </c:pt>
                <c:pt idx="4219">
                  <c:v>82.995999999999995</c:v>
                </c:pt>
                <c:pt idx="4220">
                  <c:v>82.986999999999995</c:v>
                </c:pt>
                <c:pt idx="4221">
                  <c:v>82.986000000000004</c:v>
                </c:pt>
                <c:pt idx="4222">
                  <c:v>82.980999999999995</c:v>
                </c:pt>
                <c:pt idx="4223">
                  <c:v>82.992999999999995</c:v>
                </c:pt>
                <c:pt idx="4224">
                  <c:v>82.991000000000071</c:v>
                </c:pt>
                <c:pt idx="4225">
                  <c:v>82.988</c:v>
                </c:pt>
                <c:pt idx="4226">
                  <c:v>83.004000000000005</c:v>
                </c:pt>
                <c:pt idx="4227">
                  <c:v>82.991000000000071</c:v>
                </c:pt>
                <c:pt idx="4228">
                  <c:v>83.006</c:v>
                </c:pt>
                <c:pt idx="4229">
                  <c:v>82.994000000000071</c:v>
                </c:pt>
                <c:pt idx="4230">
                  <c:v>83.016000000000005</c:v>
                </c:pt>
                <c:pt idx="4231">
                  <c:v>83.004000000000005</c:v>
                </c:pt>
                <c:pt idx="4232">
                  <c:v>82.995000000000005</c:v>
                </c:pt>
                <c:pt idx="4233">
                  <c:v>83.001999999999995</c:v>
                </c:pt>
                <c:pt idx="4234">
                  <c:v>82.998999999999995</c:v>
                </c:pt>
                <c:pt idx="4235">
                  <c:v>83.009</c:v>
                </c:pt>
                <c:pt idx="4236">
                  <c:v>83.021000000000001</c:v>
                </c:pt>
                <c:pt idx="4237">
                  <c:v>83.016000000000005</c:v>
                </c:pt>
                <c:pt idx="4238">
                  <c:v>83.021999999999991</c:v>
                </c:pt>
                <c:pt idx="4239">
                  <c:v>83.018000000000001</c:v>
                </c:pt>
                <c:pt idx="4240">
                  <c:v>83.018000000000001</c:v>
                </c:pt>
                <c:pt idx="4241">
                  <c:v>83.018000000000001</c:v>
                </c:pt>
                <c:pt idx="4242">
                  <c:v>82.998000000000005</c:v>
                </c:pt>
                <c:pt idx="4243">
                  <c:v>82.995999999999995</c:v>
                </c:pt>
                <c:pt idx="4244">
                  <c:v>82.994000000000071</c:v>
                </c:pt>
                <c:pt idx="4245">
                  <c:v>82.988</c:v>
                </c:pt>
                <c:pt idx="4246">
                  <c:v>82.985000000000014</c:v>
                </c:pt>
                <c:pt idx="4247">
                  <c:v>82.977999999999994</c:v>
                </c:pt>
                <c:pt idx="4248">
                  <c:v>82.983999999999995</c:v>
                </c:pt>
                <c:pt idx="4249">
                  <c:v>82.977000000000004</c:v>
                </c:pt>
                <c:pt idx="4250">
                  <c:v>82.974999999999994</c:v>
                </c:pt>
                <c:pt idx="4251">
                  <c:v>82.975999999999999</c:v>
                </c:pt>
                <c:pt idx="4252">
                  <c:v>82.986000000000004</c:v>
                </c:pt>
                <c:pt idx="4253">
                  <c:v>82.985000000000014</c:v>
                </c:pt>
                <c:pt idx="4254">
                  <c:v>82.982000000000014</c:v>
                </c:pt>
                <c:pt idx="4255">
                  <c:v>82.975999999999999</c:v>
                </c:pt>
                <c:pt idx="4256">
                  <c:v>82.985000000000014</c:v>
                </c:pt>
                <c:pt idx="4257">
                  <c:v>82.968000000000004</c:v>
                </c:pt>
                <c:pt idx="4258">
                  <c:v>82.968999999999994</c:v>
                </c:pt>
                <c:pt idx="4259">
                  <c:v>82.968000000000004</c:v>
                </c:pt>
                <c:pt idx="4260">
                  <c:v>82.974000000000004</c:v>
                </c:pt>
                <c:pt idx="4261">
                  <c:v>82.956999999999994</c:v>
                </c:pt>
                <c:pt idx="4262">
                  <c:v>82.967000000000027</c:v>
                </c:pt>
                <c:pt idx="4263">
                  <c:v>82.962000000000003</c:v>
                </c:pt>
                <c:pt idx="4264">
                  <c:v>82.986999999999995</c:v>
                </c:pt>
                <c:pt idx="4265">
                  <c:v>82.974999999999994</c:v>
                </c:pt>
                <c:pt idx="4266">
                  <c:v>82.992999999999995</c:v>
                </c:pt>
                <c:pt idx="4267">
                  <c:v>82.985000000000014</c:v>
                </c:pt>
                <c:pt idx="4268">
                  <c:v>82.968000000000004</c:v>
                </c:pt>
                <c:pt idx="4269">
                  <c:v>82.962000000000003</c:v>
                </c:pt>
                <c:pt idx="4270">
                  <c:v>82.962000000000003</c:v>
                </c:pt>
                <c:pt idx="4271">
                  <c:v>82.988</c:v>
                </c:pt>
                <c:pt idx="4272">
                  <c:v>82.991000000000071</c:v>
                </c:pt>
                <c:pt idx="4273">
                  <c:v>82.986000000000004</c:v>
                </c:pt>
                <c:pt idx="4274">
                  <c:v>82.958000000000013</c:v>
                </c:pt>
                <c:pt idx="4275">
                  <c:v>82.956999999999994</c:v>
                </c:pt>
                <c:pt idx="4276">
                  <c:v>82.972999999999999</c:v>
                </c:pt>
                <c:pt idx="4277">
                  <c:v>82.974000000000004</c:v>
                </c:pt>
                <c:pt idx="4278">
                  <c:v>82.968000000000004</c:v>
                </c:pt>
                <c:pt idx="4279">
                  <c:v>82.971000000000004</c:v>
                </c:pt>
                <c:pt idx="4280">
                  <c:v>82.974999999999994</c:v>
                </c:pt>
                <c:pt idx="4281">
                  <c:v>82.975999999999999</c:v>
                </c:pt>
                <c:pt idx="4282">
                  <c:v>82.982000000000014</c:v>
                </c:pt>
                <c:pt idx="4283">
                  <c:v>82.955000000000013</c:v>
                </c:pt>
                <c:pt idx="4284">
                  <c:v>82.95</c:v>
                </c:pt>
                <c:pt idx="4285">
                  <c:v>82.97</c:v>
                </c:pt>
                <c:pt idx="4286">
                  <c:v>82.942000000000007</c:v>
                </c:pt>
                <c:pt idx="4287">
                  <c:v>82.964000000000027</c:v>
                </c:pt>
                <c:pt idx="4288">
                  <c:v>82.948000000000022</c:v>
                </c:pt>
                <c:pt idx="4289">
                  <c:v>82.955000000000013</c:v>
                </c:pt>
                <c:pt idx="4290">
                  <c:v>82.95</c:v>
                </c:pt>
                <c:pt idx="4291">
                  <c:v>82.948000000000022</c:v>
                </c:pt>
                <c:pt idx="4292">
                  <c:v>82.956999999999994</c:v>
                </c:pt>
                <c:pt idx="4293">
                  <c:v>82.947000000000074</c:v>
                </c:pt>
                <c:pt idx="4294">
                  <c:v>82.936000000000007</c:v>
                </c:pt>
                <c:pt idx="4295">
                  <c:v>82.940000000000026</c:v>
                </c:pt>
                <c:pt idx="4296">
                  <c:v>82.940000000000026</c:v>
                </c:pt>
                <c:pt idx="4297">
                  <c:v>82.933000000000007</c:v>
                </c:pt>
                <c:pt idx="4298">
                  <c:v>82.933999999999997</c:v>
                </c:pt>
                <c:pt idx="4299">
                  <c:v>82.950999999999993</c:v>
                </c:pt>
                <c:pt idx="4300">
                  <c:v>82.955000000000013</c:v>
                </c:pt>
                <c:pt idx="4301">
                  <c:v>82.972999999999999</c:v>
                </c:pt>
                <c:pt idx="4302">
                  <c:v>82.97</c:v>
                </c:pt>
                <c:pt idx="4303">
                  <c:v>82.961000000000027</c:v>
                </c:pt>
                <c:pt idx="4304">
                  <c:v>82.974000000000004</c:v>
                </c:pt>
                <c:pt idx="4305">
                  <c:v>82.972999999999999</c:v>
                </c:pt>
                <c:pt idx="4306">
                  <c:v>82.958000000000013</c:v>
                </c:pt>
                <c:pt idx="4307">
                  <c:v>82.968000000000004</c:v>
                </c:pt>
                <c:pt idx="4308">
                  <c:v>82.964000000000027</c:v>
                </c:pt>
                <c:pt idx="4309">
                  <c:v>82.947000000000074</c:v>
                </c:pt>
                <c:pt idx="4310">
                  <c:v>82.946000000000026</c:v>
                </c:pt>
                <c:pt idx="4311">
                  <c:v>82.942000000000007</c:v>
                </c:pt>
                <c:pt idx="4312">
                  <c:v>82.92</c:v>
                </c:pt>
                <c:pt idx="4313">
                  <c:v>82.940000000000026</c:v>
                </c:pt>
                <c:pt idx="4314">
                  <c:v>82.944000000000088</c:v>
                </c:pt>
                <c:pt idx="4315">
                  <c:v>82.971999999999994</c:v>
                </c:pt>
                <c:pt idx="4316">
                  <c:v>82.945000000000007</c:v>
                </c:pt>
                <c:pt idx="4317">
                  <c:v>82.943000000000026</c:v>
                </c:pt>
                <c:pt idx="4318">
                  <c:v>82.93</c:v>
                </c:pt>
                <c:pt idx="4319">
                  <c:v>82.942000000000007</c:v>
                </c:pt>
                <c:pt idx="4320">
                  <c:v>82.917000000000087</c:v>
                </c:pt>
                <c:pt idx="4321">
                  <c:v>82.918999999999997</c:v>
                </c:pt>
                <c:pt idx="4322">
                  <c:v>82.902000000000001</c:v>
                </c:pt>
                <c:pt idx="4323">
                  <c:v>82.894999999999996</c:v>
                </c:pt>
                <c:pt idx="4324">
                  <c:v>82.906999999999996</c:v>
                </c:pt>
                <c:pt idx="4325">
                  <c:v>82.877999999999986</c:v>
                </c:pt>
                <c:pt idx="4326">
                  <c:v>82.894999999999996</c:v>
                </c:pt>
                <c:pt idx="4327">
                  <c:v>82.877999999999986</c:v>
                </c:pt>
                <c:pt idx="4328">
                  <c:v>82.877999999999986</c:v>
                </c:pt>
                <c:pt idx="4329">
                  <c:v>82.881</c:v>
                </c:pt>
                <c:pt idx="4330">
                  <c:v>82.877999999999986</c:v>
                </c:pt>
                <c:pt idx="4331">
                  <c:v>82.861000000000004</c:v>
                </c:pt>
                <c:pt idx="4332">
                  <c:v>82.861999999999995</c:v>
                </c:pt>
                <c:pt idx="4333">
                  <c:v>82.85</c:v>
                </c:pt>
                <c:pt idx="4334">
                  <c:v>82.86</c:v>
                </c:pt>
                <c:pt idx="4335">
                  <c:v>82.86</c:v>
                </c:pt>
                <c:pt idx="4336">
                  <c:v>82.869</c:v>
                </c:pt>
                <c:pt idx="4337">
                  <c:v>82.85799999999999</c:v>
                </c:pt>
                <c:pt idx="4338">
                  <c:v>82.86999999999999</c:v>
                </c:pt>
                <c:pt idx="4339">
                  <c:v>82.853999999999999</c:v>
                </c:pt>
                <c:pt idx="4340">
                  <c:v>82.866</c:v>
                </c:pt>
                <c:pt idx="4341">
                  <c:v>82.861999999999995</c:v>
                </c:pt>
                <c:pt idx="4342">
                  <c:v>82.870999999999981</c:v>
                </c:pt>
                <c:pt idx="4343">
                  <c:v>82.867999999999995</c:v>
                </c:pt>
                <c:pt idx="4344">
                  <c:v>82.848000000000013</c:v>
                </c:pt>
                <c:pt idx="4345">
                  <c:v>82.845000000000013</c:v>
                </c:pt>
                <c:pt idx="4346">
                  <c:v>82.861999999999995</c:v>
                </c:pt>
                <c:pt idx="4347">
                  <c:v>82.877999999999986</c:v>
                </c:pt>
                <c:pt idx="4348">
                  <c:v>82.86999999999999</c:v>
                </c:pt>
                <c:pt idx="4349">
                  <c:v>82.906999999999996</c:v>
                </c:pt>
                <c:pt idx="4350">
                  <c:v>82.899000000000001</c:v>
                </c:pt>
                <c:pt idx="4351">
                  <c:v>82.897999999999996</c:v>
                </c:pt>
                <c:pt idx="4352">
                  <c:v>82.906000000000006</c:v>
                </c:pt>
                <c:pt idx="4353">
                  <c:v>82.9</c:v>
                </c:pt>
                <c:pt idx="4354">
                  <c:v>82.897999999999996</c:v>
                </c:pt>
                <c:pt idx="4355">
                  <c:v>82.899000000000001</c:v>
                </c:pt>
                <c:pt idx="4356">
                  <c:v>82.897000000000006</c:v>
                </c:pt>
                <c:pt idx="4357">
                  <c:v>82.908000000000001</c:v>
                </c:pt>
                <c:pt idx="4358">
                  <c:v>82.908000000000001</c:v>
                </c:pt>
                <c:pt idx="4359">
                  <c:v>82.912000000000006</c:v>
                </c:pt>
                <c:pt idx="4360">
                  <c:v>82.915000000000006</c:v>
                </c:pt>
                <c:pt idx="4361">
                  <c:v>82.912999999999997</c:v>
                </c:pt>
                <c:pt idx="4362">
                  <c:v>82.93</c:v>
                </c:pt>
                <c:pt idx="4363">
                  <c:v>82.92</c:v>
                </c:pt>
                <c:pt idx="4364">
                  <c:v>82.921999999999997</c:v>
                </c:pt>
                <c:pt idx="4365">
                  <c:v>82.927000000000007</c:v>
                </c:pt>
                <c:pt idx="4366">
                  <c:v>82.933999999999997</c:v>
                </c:pt>
                <c:pt idx="4367">
                  <c:v>82.945000000000007</c:v>
                </c:pt>
                <c:pt idx="4368">
                  <c:v>82.949000000000026</c:v>
                </c:pt>
                <c:pt idx="4369">
                  <c:v>82.95</c:v>
                </c:pt>
                <c:pt idx="4370">
                  <c:v>82.953999999999994</c:v>
                </c:pt>
                <c:pt idx="4371">
                  <c:v>82.938000000000002</c:v>
                </c:pt>
                <c:pt idx="4372">
                  <c:v>82.942000000000007</c:v>
                </c:pt>
                <c:pt idx="4373">
                  <c:v>82.924999999999997</c:v>
                </c:pt>
                <c:pt idx="4374">
                  <c:v>82.93</c:v>
                </c:pt>
                <c:pt idx="4375">
                  <c:v>82.926000000000002</c:v>
                </c:pt>
                <c:pt idx="4376">
                  <c:v>82.933999999999997</c:v>
                </c:pt>
                <c:pt idx="4377">
                  <c:v>82.942000000000007</c:v>
                </c:pt>
                <c:pt idx="4378">
                  <c:v>82.933000000000007</c:v>
                </c:pt>
                <c:pt idx="4379">
                  <c:v>82.936000000000007</c:v>
                </c:pt>
                <c:pt idx="4380">
                  <c:v>82.912000000000006</c:v>
                </c:pt>
                <c:pt idx="4381">
                  <c:v>82.908000000000001</c:v>
                </c:pt>
                <c:pt idx="4382">
                  <c:v>82.903999999999996</c:v>
                </c:pt>
                <c:pt idx="4383">
                  <c:v>82.911000000000087</c:v>
                </c:pt>
                <c:pt idx="4384">
                  <c:v>82.915999999999997</c:v>
                </c:pt>
                <c:pt idx="4385">
                  <c:v>82.905000000000001</c:v>
                </c:pt>
                <c:pt idx="4386">
                  <c:v>82.9</c:v>
                </c:pt>
                <c:pt idx="4387">
                  <c:v>82.918999999999997</c:v>
                </c:pt>
                <c:pt idx="4388">
                  <c:v>82.909000000000006</c:v>
                </c:pt>
                <c:pt idx="4389">
                  <c:v>82.894000000000005</c:v>
                </c:pt>
                <c:pt idx="4390">
                  <c:v>82.900999999999996</c:v>
                </c:pt>
                <c:pt idx="4391">
                  <c:v>82.917000000000087</c:v>
                </c:pt>
                <c:pt idx="4392">
                  <c:v>82.923000000000002</c:v>
                </c:pt>
                <c:pt idx="4393">
                  <c:v>82.910000000000025</c:v>
                </c:pt>
                <c:pt idx="4394">
                  <c:v>82.93</c:v>
                </c:pt>
                <c:pt idx="4395">
                  <c:v>82.936000000000007</c:v>
                </c:pt>
                <c:pt idx="4396">
                  <c:v>82.937000000000026</c:v>
                </c:pt>
                <c:pt idx="4397">
                  <c:v>82.946000000000026</c:v>
                </c:pt>
                <c:pt idx="4398">
                  <c:v>82.923000000000002</c:v>
                </c:pt>
                <c:pt idx="4399">
                  <c:v>82.915999999999997</c:v>
                </c:pt>
                <c:pt idx="4400">
                  <c:v>82.910000000000025</c:v>
                </c:pt>
                <c:pt idx="4401">
                  <c:v>82.912000000000006</c:v>
                </c:pt>
                <c:pt idx="4402">
                  <c:v>82.93</c:v>
                </c:pt>
                <c:pt idx="4403">
                  <c:v>82.943000000000026</c:v>
                </c:pt>
                <c:pt idx="4404">
                  <c:v>82.938000000000002</c:v>
                </c:pt>
                <c:pt idx="4405">
                  <c:v>82.932000000000002</c:v>
                </c:pt>
                <c:pt idx="4406">
                  <c:v>82.950999999999993</c:v>
                </c:pt>
                <c:pt idx="4407">
                  <c:v>82.941000000000088</c:v>
                </c:pt>
                <c:pt idx="4408">
                  <c:v>82.933999999999997</c:v>
                </c:pt>
                <c:pt idx="4409">
                  <c:v>82.909000000000006</c:v>
                </c:pt>
                <c:pt idx="4410">
                  <c:v>82.912000000000006</c:v>
                </c:pt>
                <c:pt idx="4411">
                  <c:v>82.899000000000001</c:v>
                </c:pt>
                <c:pt idx="4412">
                  <c:v>82.875999999999948</c:v>
                </c:pt>
                <c:pt idx="4413">
                  <c:v>82.846000000000004</c:v>
                </c:pt>
                <c:pt idx="4414">
                  <c:v>82.823999999999998</c:v>
                </c:pt>
                <c:pt idx="4415">
                  <c:v>82.783000000000001</c:v>
                </c:pt>
                <c:pt idx="4416">
                  <c:v>82.769000000000005</c:v>
                </c:pt>
                <c:pt idx="4417">
                  <c:v>82.744000000000071</c:v>
                </c:pt>
                <c:pt idx="4418">
                  <c:v>82.712999999999994</c:v>
                </c:pt>
                <c:pt idx="4419">
                  <c:v>82.694000000000003</c:v>
                </c:pt>
                <c:pt idx="4420">
                  <c:v>82.673999999999978</c:v>
                </c:pt>
                <c:pt idx="4421">
                  <c:v>82.637</c:v>
                </c:pt>
                <c:pt idx="4422">
                  <c:v>82.581000000000003</c:v>
                </c:pt>
                <c:pt idx="4423">
                  <c:v>82.548000000000002</c:v>
                </c:pt>
                <c:pt idx="4424">
                  <c:v>82.509</c:v>
                </c:pt>
                <c:pt idx="4425">
                  <c:v>82.471999999999994</c:v>
                </c:pt>
                <c:pt idx="4426">
                  <c:v>82.432000000000002</c:v>
                </c:pt>
                <c:pt idx="4427">
                  <c:v>82.387</c:v>
                </c:pt>
                <c:pt idx="4428">
                  <c:v>82.338999999999999</c:v>
                </c:pt>
                <c:pt idx="4429">
                  <c:v>82.28</c:v>
                </c:pt>
                <c:pt idx="4430">
                  <c:v>82.238</c:v>
                </c:pt>
                <c:pt idx="4431">
                  <c:v>82.178999999999988</c:v>
                </c:pt>
                <c:pt idx="4432">
                  <c:v>82.125999999999948</c:v>
                </c:pt>
                <c:pt idx="4433">
                  <c:v>82.063000000000002</c:v>
                </c:pt>
                <c:pt idx="4434">
                  <c:v>82.006</c:v>
                </c:pt>
                <c:pt idx="4435">
                  <c:v>81.937000000000026</c:v>
                </c:pt>
                <c:pt idx="4436">
                  <c:v>81.888999999999982</c:v>
                </c:pt>
                <c:pt idx="4437">
                  <c:v>81.818000000000012</c:v>
                </c:pt>
                <c:pt idx="4438">
                  <c:v>81.759</c:v>
                </c:pt>
                <c:pt idx="4439">
                  <c:v>81.697000000000003</c:v>
                </c:pt>
                <c:pt idx="4440">
                  <c:v>81.643000000000001</c:v>
                </c:pt>
                <c:pt idx="4441">
                  <c:v>81.599999999999994</c:v>
                </c:pt>
                <c:pt idx="4442">
                  <c:v>81.540999999999997</c:v>
                </c:pt>
                <c:pt idx="4443">
                  <c:v>81.471999999999994</c:v>
                </c:pt>
                <c:pt idx="4444">
                  <c:v>81.337999999999994</c:v>
                </c:pt>
                <c:pt idx="4445">
                  <c:v>81.316999999999993</c:v>
                </c:pt>
                <c:pt idx="4446">
                  <c:v>81.185999999999979</c:v>
                </c:pt>
                <c:pt idx="4447">
                  <c:v>81.161000000000001</c:v>
                </c:pt>
                <c:pt idx="4448">
                  <c:v>81.093999999999994</c:v>
                </c:pt>
                <c:pt idx="4449">
                  <c:v>80.975999999999999</c:v>
                </c:pt>
                <c:pt idx="4450">
                  <c:v>80.958000000000013</c:v>
                </c:pt>
                <c:pt idx="4451">
                  <c:v>80.820999999999998</c:v>
                </c:pt>
                <c:pt idx="4452">
                  <c:v>80.75</c:v>
                </c:pt>
                <c:pt idx="4453">
                  <c:v>80.745999999999995</c:v>
                </c:pt>
                <c:pt idx="4454">
                  <c:v>80.623999999999981</c:v>
                </c:pt>
                <c:pt idx="4455">
                  <c:v>80.599999999999994</c:v>
                </c:pt>
                <c:pt idx="4456">
                  <c:v>80.524000000000001</c:v>
                </c:pt>
                <c:pt idx="4457">
                  <c:v>80.447000000000074</c:v>
                </c:pt>
                <c:pt idx="4458">
                  <c:v>80.36</c:v>
                </c:pt>
                <c:pt idx="4459">
                  <c:v>80.248000000000005</c:v>
                </c:pt>
                <c:pt idx="4460">
                  <c:v>80.197999999999993</c:v>
                </c:pt>
                <c:pt idx="4461">
                  <c:v>80.13</c:v>
                </c:pt>
                <c:pt idx="4462">
                  <c:v>80.058999999999983</c:v>
                </c:pt>
                <c:pt idx="4463">
                  <c:v>79.980999999999995</c:v>
                </c:pt>
                <c:pt idx="4464">
                  <c:v>79.894000000000005</c:v>
                </c:pt>
                <c:pt idx="4465">
                  <c:v>79.864999999999995</c:v>
                </c:pt>
                <c:pt idx="4466">
                  <c:v>79.742999999999995</c:v>
                </c:pt>
                <c:pt idx="4467">
                  <c:v>79.658999999999978</c:v>
                </c:pt>
                <c:pt idx="4468">
                  <c:v>79.584999999999994</c:v>
                </c:pt>
                <c:pt idx="4469">
                  <c:v>79.510000000000005</c:v>
                </c:pt>
                <c:pt idx="4470">
                  <c:v>79.429000000000002</c:v>
                </c:pt>
                <c:pt idx="4471">
                  <c:v>79.35199999999999</c:v>
                </c:pt>
                <c:pt idx="4472">
                  <c:v>79.247000000000071</c:v>
                </c:pt>
                <c:pt idx="4473">
                  <c:v>79.164000000000001</c:v>
                </c:pt>
                <c:pt idx="4474">
                  <c:v>79.096999999999994</c:v>
                </c:pt>
                <c:pt idx="4475">
                  <c:v>79.016999999999996</c:v>
                </c:pt>
                <c:pt idx="4476">
                  <c:v>78.938000000000002</c:v>
                </c:pt>
                <c:pt idx="4477">
                  <c:v>78.856999999999999</c:v>
                </c:pt>
                <c:pt idx="4478">
                  <c:v>78.777999999999992</c:v>
                </c:pt>
                <c:pt idx="4479">
                  <c:v>78.695999999999998</c:v>
                </c:pt>
                <c:pt idx="4480">
                  <c:v>78.616</c:v>
                </c:pt>
                <c:pt idx="4481">
                  <c:v>78.521000000000001</c:v>
                </c:pt>
                <c:pt idx="4482">
                  <c:v>78.438000000000002</c:v>
                </c:pt>
                <c:pt idx="4483">
                  <c:v>78.367000000000004</c:v>
                </c:pt>
                <c:pt idx="4484">
                  <c:v>78.293000000000006</c:v>
                </c:pt>
                <c:pt idx="4485">
                  <c:v>78.192999999999998</c:v>
                </c:pt>
                <c:pt idx="4486">
                  <c:v>78.087999999999994</c:v>
                </c:pt>
                <c:pt idx="4487">
                  <c:v>77.995000000000005</c:v>
                </c:pt>
                <c:pt idx="4488">
                  <c:v>77.926000000000002</c:v>
                </c:pt>
                <c:pt idx="4489">
                  <c:v>77.843999999999994</c:v>
                </c:pt>
                <c:pt idx="4490">
                  <c:v>77.771000000000001</c:v>
                </c:pt>
                <c:pt idx="4491">
                  <c:v>77.695999999999998</c:v>
                </c:pt>
                <c:pt idx="4492">
                  <c:v>77.582999999999998</c:v>
                </c:pt>
                <c:pt idx="4493">
                  <c:v>77.518000000000001</c:v>
                </c:pt>
                <c:pt idx="4494">
                  <c:v>77.415000000000006</c:v>
                </c:pt>
                <c:pt idx="4495">
                  <c:v>77.353999999999999</c:v>
                </c:pt>
                <c:pt idx="4496">
                  <c:v>77.283000000000001</c:v>
                </c:pt>
                <c:pt idx="4497">
                  <c:v>77.227999999999994</c:v>
                </c:pt>
                <c:pt idx="4498">
                  <c:v>77.121999999999986</c:v>
                </c:pt>
                <c:pt idx="4499">
                  <c:v>77.040000000000006</c:v>
                </c:pt>
                <c:pt idx="4500">
                  <c:v>76.968999999999994</c:v>
                </c:pt>
                <c:pt idx="4501">
                  <c:v>76.906999999999996</c:v>
                </c:pt>
                <c:pt idx="4502">
                  <c:v>76.831000000000003</c:v>
                </c:pt>
                <c:pt idx="4503">
                  <c:v>76.760000000000005</c:v>
                </c:pt>
                <c:pt idx="4504">
                  <c:v>76.656999999999982</c:v>
                </c:pt>
                <c:pt idx="4505">
                  <c:v>76.571999999999989</c:v>
                </c:pt>
                <c:pt idx="4506">
                  <c:v>76.491000000000071</c:v>
                </c:pt>
                <c:pt idx="4507">
                  <c:v>76.433999999999997</c:v>
                </c:pt>
                <c:pt idx="4508">
                  <c:v>76.364000000000004</c:v>
                </c:pt>
                <c:pt idx="4509">
                  <c:v>76.283000000000001</c:v>
                </c:pt>
                <c:pt idx="4510">
                  <c:v>76.206999999999994</c:v>
                </c:pt>
                <c:pt idx="4511">
                  <c:v>76.137</c:v>
                </c:pt>
                <c:pt idx="4512">
                  <c:v>76.051000000000002</c:v>
                </c:pt>
                <c:pt idx="4513">
                  <c:v>75.974000000000004</c:v>
                </c:pt>
                <c:pt idx="4514">
                  <c:v>75.887</c:v>
                </c:pt>
                <c:pt idx="4515">
                  <c:v>75.802999999999983</c:v>
                </c:pt>
                <c:pt idx="4516">
                  <c:v>75.715999999999994</c:v>
                </c:pt>
                <c:pt idx="4517">
                  <c:v>75.631999999999991</c:v>
                </c:pt>
                <c:pt idx="4518">
                  <c:v>75.521000000000001</c:v>
                </c:pt>
                <c:pt idx="4519">
                  <c:v>75.444000000000088</c:v>
                </c:pt>
                <c:pt idx="4520">
                  <c:v>75.384</c:v>
                </c:pt>
                <c:pt idx="4521">
                  <c:v>75.284999999999997</c:v>
                </c:pt>
                <c:pt idx="4522">
                  <c:v>75.206000000000003</c:v>
                </c:pt>
                <c:pt idx="4523">
                  <c:v>75.119</c:v>
                </c:pt>
                <c:pt idx="4524">
                  <c:v>75.031999999999996</c:v>
                </c:pt>
                <c:pt idx="4525">
                  <c:v>74.950999999999993</c:v>
                </c:pt>
                <c:pt idx="4526">
                  <c:v>74.867999999999995</c:v>
                </c:pt>
                <c:pt idx="4527">
                  <c:v>74.798000000000002</c:v>
                </c:pt>
                <c:pt idx="4528">
                  <c:v>74.715000000000003</c:v>
                </c:pt>
                <c:pt idx="4529">
                  <c:v>74.631999999999991</c:v>
                </c:pt>
                <c:pt idx="4530">
                  <c:v>74.554999999999993</c:v>
                </c:pt>
                <c:pt idx="4531">
                  <c:v>74.467000000000027</c:v>
                </c:pt>
                <c:pt idx="4532">
                  <c:v>74.375999999999948</c:v>
                </c:pt>
                <c:pt idx="4533">
                  <c:v>74.331999999999994</c:v>
                </c:pt>
                <c:pt idx="4534">
                  <c:v>74.245999999999995</c:v>
                </c:pt>
                <c:pt idx="4535">
                  <c:v>74.162999999999982</c:v>
                </c:pt>
                <c:pt idx="4536">
                  <c:v>74.093999999999994</c:v>
                </c:pt>
                <c:pt idx="4537">
                  <c:v>74.025999999999982</c:v>
                </c:pt>
                <c:pt idx="4538">
                  <c:v>73.945000000000007</c:v>
                </c:pt>
                <c:pt idx="4539">
                  <c:v>73.85499999999999</c:v>
                </c:pt>
                <c:pt idx="4540">
                  <c:v>73.768000000000001</c:v>
                </c:pt>
                <c:pt idx="4541">
                  <c:v>73.7</c:v>
                </c:pt>
                <c:pt idx="4542">
                  <c:v>73.613</c:v>
                </c:pt>
                <c:pt idx="4543">
                  <c:v>73.512</c:v>
                </c:pt>
                <c:pt idx="4544">
                  <c:v>73.452000000000012</c:v>
                </c:pt>
                <c:pt idx="4545">
                  <c:v>73.377999999999986</c:v>
                </c:pt>
                <c:pt idx="4546">
                  <c:v>73.307999999999993</c:v>
                </c:pt>
                <c:pt idx="4547">
                  <c:v>73.214000000000027</c:v>
                </c:pt>
                <c:pt idx="4548">
                  <c:v>73.144000000000005</c:v>
                </c:pt>
                <c:pt idx="4549">
                  <c:v>73.072999999999979</c:v>
                </c:pt>
                <c:pt idx="4550">
                  <c:v>73.007000000000005</c:v>
                </c:pt>
                <c:pt idx="4551">
                  <c:v>72.910000000000025</c:v>
                </c:pt>
                <c:pt idx="4552">
                  <c:v>72.826999999999998</c:v>
                </c:pt>
                <c:pt idx="4553">
                  <c:v>72.760999999999996</c:v>
                </c:pt>
                <c:pt idx="4554">
                  <c:v>72.686999999999998</c:v>
                </c:pt>
                <c:pt idx="4555">
                  <c:v>72.61</c:v>
                </c:pt>
                <c:pt idx="4556">
                  <c:v>72.549000000000007</c:v>
                </c:pt>
                <c:pt idx="4557">
                  <c:v>72.475999999999999</c:v>
                </c:pt>
                <c:pt idx="4558">
                  <c:v>72.396000000000001</c:v>
                </c:pt>
                <c:pt idx="4559">
                  <c:v>72.331000000000003</c:v>
                </c:pt>
                <c:pt idx="4560">
                  <c:v>72.242000000000004</c:v>
                </c:pt>
                <c:pt idx="4561">
                  <c:v>72.153999999999982</c:v>
                </c:pt>
                <c:pt idx="4562">
                  <c:v>72.085999999999999</c:v>
                </c:pt>
                <c:pt idx="4563">
                  <c:v>72.012</c:v>
                </c:pt>
                <c:pt idx="4564">
                  <c:v>71.918999999999997</c:v>
                </c:pt>
                <c:pt idx="4565">
                  <c:v>71.85799999999999</c:v>
                </c:pt>
                <c:pt idx="4566">
                  <c:v>71.793999999999997</c:v>
                </c:pt>
                <c:pt idx="4567">
                  <c:v>71.697000000000003</c:v>
                </c:pt>
                <c:pt idx="4568">
                  <c:v>71.641999999999996</c:v>
                </c:pt>
                <c:pt idx="4569">
                  <c:v>71.563000000000002</c:v>
                </c:pt>
                <c:pt idx="4570">
                  <c:v>71.468999999999994</c:v>
                </c:pt>
                <c:pt idx="4571">
                  <c:v>71.406000000000006</c:v>
                </c:pt>
                <c:pt idx="4572">
                  <c:v>71.35799999999999</c:v>
                </c:pt>
                <c:pt idx="4573">
                  <c:v>71.296000000000006</c:v>
                </c:pt>
                <c:pt idx="4574">
                  <c:v>71.221999999999994</c:v>
                </c:pt>
                <c:pt idx="4575">
                  <c:v>71.137999999999991</c:v>
                </c:pt>
                <c:pt idx="4576">
                  <c:v>71.055999999999983</c:v>
                </c:pt>
                <c:pt idx="4577">
                  <c:v>70.992000000000004</c:v>
                </c:pt>
                <c:pt idx="4578">
                  <c:v>70.903000000000006</c:v>
                </c:pt>
                <c:pt idx="4579">
                  <c:v>70.827999999999989</c:v>
                </c:pt>
                <c:pt idx="4580">
                  <c:v>70.747000000000071</c:v>
                </c:pt>
                <c:pt idx="4581">
                  <c:v>70.706000000000003</c:v>
                </c:pt>
                <c:pt idx="4582">
                  <c:v>70.631</c:v>
                </c:pt>
                <c:pt idx="4583">
                  <c:v>70.573999999999998</c:v>
                </c:pt>
                <c:pt idx="4584">
                  <c:v>70.486999999999995</c:v>
                </c:pt>
                <c:pt idx="4585">
                  <c:v>70.42</c:v>
                </c:pt>
                <c:pt idx="4586">
                  <c:v>70.337000000000003</c:v>
                </c:pt>
                <c:pt idx="4587">
                  <c:v>70.253</c:v>
                </c:pt>
                <c:pt idx="4588">
                  <c:v>70.176999999999978</c:v>
                </c:pt>
                <c:pt idx="4589">
                  <c:v>70.11</c:v>
                </c:pt>
                <c:pt idx="4590">
                  <c:v>70.045000000000002</c:v>
                </c:pt>
                <c:pt idx="4591">
                  <c:v>69.983999999999995</c:v>
                </c:pt>
                <c:pt idx="4592">
                  <c:v>69.884999999999991</c:v>
                </c:pt>
                <c:pt idx="4593">
                  <c:v>69.834999999999994</c:v>
                </c:pt>
                <c:pt idx="4594">
                  <c:v>69.784000000000006</c:v>
                </c:pt>
                <c:pt idx="4595">
                  <c:v>69.718000000000004</c:v>
                </c:pt>
                <c:pt idx="4596">
                  <c:v>69.652999999999949</c:v>
                </c:pt>
                <c:pt idx="4597">
                  <c:v>69.569000000000003</c:v>
                </c:pt>
                <c:pt idx="4598">
                  <c:v>69.507000000000005</c:v>
                </c:pt>
                <c:pt idx="4599">
                  <c:v>69.436000000000007</c:v>
                </c:pt>
                <c:pt idx="4600">
                  <c:v>69.356999999999999</c:v>
                </c:pt>
                <c:pt idx="4601">
                  <c:v>69.295000000000002</c:v>
                </c:pt>
                <c:pt idx="4602">
                  <c:v>69.227000000000004</c:v>
                </c:pt>
                <c:pt idx="4603">
                  <c:v>69.144999999999996</c:v>
                </c:pt>
                <c:pt idx="4604">
                  <c:v>69.063000000000002</c:v>
                </c:pt>
                <c:pt idx="4605">
                  <c:v>69.007999999999996</c:v>
                </c:pt>
                <c:pt idx="4606">
                  <c:v>68.941000000000088</c:v>
                </c:pt>
                <c:pt idx="4607">
                  <c:v>68.872999999999948</c:v>
                </c:pt>
                <c:pt idx="4608">
                  <c:v>68.81</c:v>
                </c:pt>
                <c:pt idx="4609">
                  <c:v>68.75</c:v>
                </c:pt>
                <c:pt idx="4610">
                  <c:v>68.670999999999978</c:v>
                </c:pt>
                <c:pt idx="4611">
                  <c:v>68.61</c:v>
                </c:pt>
                <c:pt idx="4612">
                  <c:v>68.522999999999982</c:v>
                </c:pt>
                <c:pt idx="4613">
                  <c:v>68.461000000000027</c:v>
                </c:pt>
                <c:pt idx="4614">
                  <c:v>68.409000000000006</c:v>
                </c:pt>
                <c:pt idx="4615">
                  <c:v>68.324999999999989</c:v>
                </c:pt>
                <c:pt idx="4616">
                  <c:v>68.266999999999996</c:v>
                </c:pt>
                <c:pt idx="4617">
                  <c:v>68.206999999999994</c:v>
                </c:pt>
                <c:pt idx="4618">
                  <c:v>68.134999999999991</c:v>
                </c:pt>
                <c:pt idx="4619">
                  <c:v>68.084999999999994</c:v>
                </c:pt>
                <c:pt idx="4620">
                  <c:v>68.012</c:v>
                </c:pt>
                <c:pt idx="4621">
                  <c:v>67.949000000000026</c:v>
                </c:pt>
                <c:pt idx="4622">
                  <c:v>67.864999999999995</c:v>
                </c:pt>
                <c:pt idx="4623">
                  <c:v>67.766999999999996</c:v>
                </c:pt>
                <c:pt idx="4624">
                  <c:v>67.702000000000012</c:v>
                </c:pt>
                <c:pt idx="4625">
                  <c:v>67.643000000000001</c:v>
                </c:pt>
                <c:pt idx="4626">
                  <c:v>67.570999999999998</c:v>
                </c:pt>
                <c:pt idx="4627">
                  <c:v>67.528999999999982</c:v>
                </c:pt>
                <c:pt idx="4628">
                  <c:v>67.475999999999999</c:v>
                </c:pt>
                <c:pt idx="4629">
                  <c:v>67.370999999999981</c:v>
                </c:pt>
                <c:pt idx="4630">
                  <c:v>67.299000000000007</c:v>
                </c:pt>
                <c:pt idx="4631">
                  <c:v>67.247000000000071</c:v>
                </c:pt>
                <c:pt idx="4632">
                  <c:v>67.191999999999993</c:v>
                </c:pt>
                <c:pt idx="4633">
                  <c:v>67.125999999999948</c:v>
                </c:pt>
                <c:pt idx="4634">
                  <c:v>67.054999999999993</c:v>
                </c:pt>
                <c:pt idx="4635">
                  <c:v>67.004000000000005</c:v>
                </c:pt>
                <c:pt idx="4636">
                  <c:v>66.97</c:v>
                </c:pt>
                <c:pt idx="4637">
                  <c:v>66.887999999999991</c:v>
                </c:pt>
                <c:pt idx="4638">
                  <c:v>66.819999999999993</c:v>
                </c:pt>
                <c:pt idx="4639">
                  <c:v>66.756</c:v>
                </c:pt>
                <c:pt idx="4640">
                  <c:v>66.73</c:v>
                </c:pt>
                <c:pt idx="4641">
                  <c:v>66.677999999999983</c:v>
                </c:pt>
                <c:pt idx="4642">
                  <c:v>66.596999999999994</c:v>
                </c:pt>
                <c:pt idx="4643">
                  <c:v>66.507000000000005</c:v>
                </c:pt>
                <c:pt idx="4644">
                  <c:v>66.464000000000027</c:v>
                </c:pt>
                <c:pt idx="4645">
                  <c:v>66.406000000000006</c:v>
                </c:pt>
                <c:pt idx="4646">
                  <c:v>66.34</c:v>
                </c:pt>
                <c:pt idx="4647">
                  <c:v>66.296999999999997</c:v>
                </c:pt>
                <c:pt idx="4648">
                  <c:v>66.230999999999995</c:v>
                </c:pt>
                <c:pt idx="4649">
                  <c:v>66.192999999999998</c:v>
                </c:pt>
                <c:pt idx="4650">
                  <c:v>66.119</c:v>
                </c:pt>
                <c:pt idx="4651">
                  <c:v>66.068000000000012</c:v>
                </c:pt>
                <c:pt idx="4652">
                  <c:v>65.995999999999995</c:v>
                </c:pt>
                <c:pt idx="4653">
                  <c:v>65.953000000000003</c:v>
                </c:pt>
                <c:pt idx="4654">
                  <c:v>65.887</c:v>
                </c:pt>
                <c:pt idx="4655">
                  <c:v>65.816000000000003</c:v>
                </c:pt>
                <c:pt idx="4656">
                  <c:v>65.745999999999995</c:v>
                </c:pt>
                <c:pt idx="4657">
                  <c:v>65.677999999999983</c:v>
                </c:pt>
                <c:pt idx="4658">
                  <c:v>65.624999999999986</c:v>
                </c:pt>
                <c:pt idx="4659">
                  <c:v>65.543000000000006</c:v>
                </c:pt>
                <c:pt idx="4660">
                  <c:v>65.480999999999995</c:v>
                </c:pt>
                <c:pt idx="4661">
                  <c:v>65.421999999999997</c:v>
                </c:pt>
                <c:pt idx="4662">
                  <c:v>65.375999999999948</c:v>
                </c:pt>
                <c:pt idx="4663">
                  <c:v>65.337999999999994</c:v>
                </c:pt>
                <c:pt idx="4664">
                  <c:v>65.28</c:v>
                </c:pt>
                <c:pt idx="4665">
                  <c:v>65.22</c:v>
                </c:pt>
                <c:pt idx="4666">
                  <c:v>65.157999999999987</c:v>
                </c:pt>
                <c:pt idx="4667">
                  <c:v>65.081999999999994</c:v>
                </c:pt>
                <c:pt idx="4668">
                  <c:v>65.007999999999996</c:v>
                </c:pt>
                <c:pt idx="4669">
                  <c:v>64.953000000000003</c:v>
                </c:pt>
                <c:pt idx="4670">
                  <c:v>64.888999999999982</c:v>
                </c:pt>
                <c:pt idx="4671">
                  <c:v>64.828999999999979</c:v>
                </c:pt>
                <c:pt idx="4672">
                  <c:v>64.771999999999991</c:v>
                </c:pt>
                <c:pt idx="4673">
                  <c:v>64.702000000000012</c:v>
                </c:pt>
                <c:pt idx="4674">
                  <c:v>64.664000000000001</c:v>
                </c:pt>
                <c:pt idx="4675">
                  <c:v>64.611999999999995</c:v>
                </c:pt>
                <c:pt idx="4676">
                  <c:v>64.543999999999997</c:v>
                </c:pt>
                <c:pt idx="4677">
                  <c:v>64.465000000000003</c:v>
                </c:pt>
                <c:pt idx="4678">
                  <c:v>64.421999999999997</c:v>
                </c:pt>
                <c:pt idx="4679">
                  <c:v>64.346000000000004</c:v>
                </c:pt>
                <c:pt idx="4680">
                  <c:v>64.277999999999992</c:v>
                </c:pt>
                <c:pt idx="4681">
                  <c:v>64.236999999999995</c:v>
                </c:pt>
                <c:pt idx="4682">
                  <c:v>64.205000000000013</c:v>
                </c:pt>
                <c:pt idx="4683">
                  <c:v>64.147999999999996</c:v>
                </c:pt>
                <c:pt idx="4684">
                  <c:v>64.084000000000003</c:v>
                </c:pt>
                <c:pt idx="4685">
                  <c:v>64.019000000000005</c:v>
                </c:pt>
                <c:pt idx="4686">
                  <c:v>63.953999999999994</c:v>
                </c:pt>
                <c:pt idx="4687">
                  <c:v>63.913000000000004</c:v>
                </c:pt>
                <c:pt idx="4688">
                  <c:v>63.873999999999995</c:v>
                </c:pt>
                <c:pt idx="4689">
                  <c:v>63.836000000000006</c:v>
                </c:pt>
                <c:pt idx="4690">
                  <c:v>63.756</c:v>
                </c:pt>
                <c:pt idx="4691">
                  <c:v>63.676000000000002</c:v>
                </c:pt>
                <c:pt idx="4692">
                  <c:v>63.627000000000002</c:v>
                </c:pt>
                <c:pt idx="4693">
                  <c:v>63.582000000000001</c:v>
                </c:pt>
                <c:pt idx="4694">
                  <c:v>63.538000000000011</c:v>
                </c:pt>
                <c:pt idx="4695">
                  <c:v>63.477000000000004</c:v>
                </c:pt>
                <c:pt idx="4696">
                  <c:v>63.429000000000002</c:v>
                </c:pt>
                <c:pt idx="4697">
                  <c:v>63.398000000000003</c:v>
                </c:pt>
                <c:pt idx="4698">
                  <c:v>63.346999999999994</c:v>
                </c:pt>
                <c:pt idx="4699">
                  <c:v>63.286000000000001</c:v>
                </c:pt>
                <c:pt idx="4700">
                  <c:v>63.260000000000012</c:v>
                </c:pt>
                <c:pt idx="4701">
                  <c:v>63.223000000000013</c:v>
                </c:pt>
                <c:pt idx="4702">
                  <c:v>63.163000000000011</c:v>
                </c:pt>
                <c:pt idx="4703">
                  <c:v>63.096000000000011</c:v>
                </c:pt>
                <c:pt idx="4704">
                  <c:v>63.077000000000005</c:v>
                </c:pt>
                <c:pt idx="4705">
                  <c:v>63.018000000000001</c:v>
                </c:pt>
                <c:pt idx="4706">
                  <c:v>62.966000000000001</c:v>
                </c:pt>
                <c:pt idx="4707">
                  <c:v>62.916000000000004</c:v>
                </c:pt>
                <c:pt idx="4708">
                  <c:v>62.879999999999995</c:v>
                </c:pt>
                <c:pt idx="4709">
                  <c:v>62.836000000000006</c:v>
                </c:pt>
                <c:pt idx="4710">
                  <c:v>62.815999999999995</c:v>
                </c:pt>
                <c:pt idx="4711">
                  <c:v>62.785000000000011</c:v>
                </c:pt>
                <c:pt idx="4712">
                  <c:v>62.729000000000013</c:v>
                </c:pt>
                <c:pt idx="4713">
                  <c:v>62.665000000000013</c:v>
                </c:pt>
                <c:pt idx="4714">
                  <c:v>62.622000000000035</c:v>
                </c:pt>
                <c:pt idx="4715">
                  <c:v>62.576000000000001</c:v>
                </c:pt>
                <c:pt idx="4716">
                  <c:v>62.536000000000001</c:v>
                </c:pt>
                <c:pt idx="4717">
                  <c:v>62.504000000000005</c:v>
                </c:pt>
                <c:pt idx="4718">
                  <c:v>62.475000000000001</c:v>
                </c:pt>
                <c:pt idx="4719">
                  <c:v>62.445</c:v>
                </c:pt>
                <c:pt idx="4720">
                  <c:v>62.366</c:v>
                </c:pt>
                <c:pt idx="4721">
                  <c:v>62.349999999999994</c:v>
                </c:pt>
                <c:pt idx="4722">
                  <c:v>62.311999999999998</c:v>
                </c:pt>
                <c:pt idx="4723">
                  <c:v>62.266000000000012</c:v>
                </c:pt>
                <c:pt idx="4724">
                  <c:v>62.198000000000036</c:v>
                </c:pt>
                <c:pt idx="4725">
                  <c:v>62.155000000000001</c:v>
                </c:pt>
                <c:pt idx="4726">
                  <c:v>62.121000000000002</c:v>
                </c:pt>
                <c:pt idx="4727">
                  <c:v>62.082000000000001</c:v>
                </c:pt>
                <c:pt idx="4728">
                  <c:v>62.037000000000006</c:v>
                </c:pt>
                <c:pt idx="4729">
                  <c:v>61.984999999999999</c:v>
                </c:pt>
                <c:pt idx="4730">
                  <c:v>61.96</c:v>
                </c:pt>
                <c:pt idx="4731">
                  <c:v>61.932000000000002</c:v>
                </c:pt>
                <c:pt idx="4732">
                  <c:v>61.895000000000003</c:v>
                </c:pt>
                <c:pt idx="4733">
                  <c:v>61.853999999999999</c:v>
                </c:pt>
                <c:pt idx="4734">
                  <c:v>61.830999999999996</c:v>
                </c:pt>
                <c:pt idx="4735">
                  <c:v>61.802</c:v>
                </c:pt>
                <c:pt idx="4736">
                  <c:v>61.775000000000013</c:v>
                </c:pt>
                <c:pt idx="4737">
                  <c:v>61.728000000000037</c:v>
                </c:pt>
                <c:pt idx="4738">
                  <c:v>61.709000000000003</c:v>
                </c:pt>
                <c:pt idx="4739">
                  <c:v>61.682000000000002</c:v>
                </c:pt>
                <c:pt idx="4740">
                  <c:v>61.65</c:v>
                </c:pt>
                <c:pt idx="4741">
                  <c:v>61.608000000000011</c:v>
                </c:pt>
                <c:pt idx="4742">
                  <c:v>61.589000000000006</c:v>
                </c:pt>
                <c:pt idx="4743">
                  <c:v>61.572000000000003</c:v>
                </c:pt>
                <c:pt idx="4744">
                  <c:v>61.546000000000006</c:v>
                </c:pt>
                <c:pt idx="4745">
                  <c:v>61.521000000000001</c:v>
                </c:pt>
                <c:pt idx="4746">
                  <c:v>61.495000000000012</c:v>
                </c:pt>
                <c:pt idx="4747">
                  <c:v>61.463000000000001</c:v>
                </c:pt>
                <c:pt idx="4748">
                  <c:v>61.435000000000002</c:v>
                </c:pt>
                <c:pt idx="4749">
                  <c:v>61.409000000000006</c:v>
                </c:pt>
                <c:pt idx="4750">
                  <c:v>61.394000000000005</c:v>
                </c:pt>
                <c:pt idx="4751">
                  <c:v>61.375</c:v>
                </c:pt>
                <c:pt idx="4752">
                  <c:v>61.343999999999994</c:v>
                </c:pt>
                <c:pt idx="4753">
                  <c:v>61.33</c:v>
                </c:pt>
                <c:pt idx="4754">
                  <c:v>61.3</c:v>
                </c:pt>
                <c:pt idx="4755">
                  <c:v>61.277000000000001</c:v>
                </c:pt>
                <c:pt idx="4756">
                  <c:v>61.260000000000012</c:v>
                </c:pt>
                <c:pt idx="4757">
                  <c:v>61.242000000000012</c:v>
                </c:pt>
                <c:pt idx="4758">
                  <c:v>61.244</c:v>
                </c:pt>
                <c:pt idx="4759">
                  <c:v>61.229000000000013</c:v>
                </c:pt>
                <c:pt idx="4760">
                  <c:v>61.214000000000006</c:v>
                </c:pt>
                <c:pt idx="4761">
                  <c:v>61.192000000000036</c:v>
                </c:pt>
                <c:pt idx="4762">
                  <c:v>61.144000000000005</c:v>
                </c:pt>
                <c:pt idx="4763">
                  <c:v>61.119</c:v>
                </c:pt>
                <c:pt idx="4764">
                  <c:v>61.118000000000002</c:v>
                </c:pt>
                <c:pt idx="4765">
                  <c:v>61.101000000000006</c:v>
                </c:pt>
                <c:pt idx="4766">
                  <c:v>61.066000000000003</c:v>
                </c:pt>
                <c:pt idx="4767">
                  <c:v>61.053000000000004</c:v>
                </c:pt>
                <c:pt idx="4768">
                  <c:v>61.062000000000012</c:v>
                </c:pt>
                <c:pt idx="4769">
                  <c:v>61.036000000000001</c:v>
                </c:pt>
                <c:pt idx="4770">
                  <c:v>61.041000000000004</c:v>
                </c:pt>
                <c:pt idx="4771">
                  <c:v>61.02</c:v>
                </c:pt>
                <c:pt idx="4772">
                  <c:v>60.991</c:v>
                </c:pt>
                <c:pt idx="4773">
                  <c:v>60.971000000000004</c:v>
                </c:pt>
                <c:pt idx="4774">
                  <c:v>60.984999999999999</c:v>
                </c:pt>
                <c:pt idx="4775">
                  <c:v>60.956999999999994</c:v>
                </c:pt>
                <c:pt idx="4776">
                  <c:v>60.964000000000006</c:v>
                </c:pt>
                <c:pt idx="4777">
                  <c:v>60.945</c:v>
                </c:pt>
                <c:pt idx="4778">
                  <c:v>60.946999999999996</c:v>
                </c:pt>
                <c:pt idx="4779">
                  <c:v>60.937000000000005</c:v>
                </c:pt>
                <c:pt idx="4780">
                  <c:v>60.93</c:v>
                </c:pt>
                <c:pt idx="4781">
                  <c:v>60.919000000000004</c:v>
                </c:pt>
                <c:pt idx="4782">
                  <c:v>60.917999999999999</c:v>
                </c:pt>
                <c:pt idx="4783">
                  <c:v>60.896000000000001</c:v>
                </c:pt>
                <c:pt idx="4784">
                  <c:v>60.885999999999996</c:v>
                </c:pt>
                <c:pt idx="4785">
                  <c:v>60.887999999999998</c:v>
                </c:pt>
                <c:pt idx="4786">
                  <c:v>60.873000000000005</c:v>
                </c:pt>
                <c:pt idx="4787">
                  <c:v>60.873000000000005</c:v>
                </c:pt>
                <c:pt idx="4788">
                  <c:v>60.852999999999994</c:v>
                </c:pt>
                <c:pt idx="4789">
                  <c:v>60.857999999999997</c:v>
                </c:pt>
                <c:pt idx="4790">
                  <c:v>60.846000000000004</c:v>
                </c:pt>
                <c:pt idx="4791">
                  <c:v>60.833999999999996</c:v>
                </c:pt>
                <c:pt idx="4792">
                  <c:v>60.846000000000004</c:v>
                </c:pt>
                <c:pt idx="4793">
                  <c:v>60.833000000000006</c:v>
                </c:pt>
                <c:pt idx="4794">
                  <c:v>60.849000000000004</c:v>
                </c:pt>
                <c:pt idx="4795">
                  <c:v>60.855999999999995</c:v>
                </c:pt>
                <c:pt idx="4796">
                  <c:v>60.830999999999996</c:v>
                </c:pt>
                <c:pt idx="4797">
                  <c:v>60.849000000000004</c:v>
                </c:pt>
                <c:pt idx="4798">
                  <c:v>60.846000000000004</c:v>
                </c:pt>
                <c:pt idx="4799">
                  <c:v>60.824000000000005</c:v>
                </c:pt>
                <c:pt idx="4800">
                  <c:v>60.82</c:v>
                </c:pt>
                <c:pt idx="4801">
                  <c:v>60.816999999999993</c:v>
                </c:pt>
                <c:pt idx="4802">
                  <c:v>60.815999999999995</c:v>
                </c:pt>
                <c:pt idx="4803">
                  <c:v>60.83</c:v>
                </c:pt>
                <c:pt idx="4804">
                  <c:v>60.833000000000006</c:v>
                </c:pt>
                <c:pt idx="4805">
                  <c:v>60.823</c:v>
                </c:pt>
                <c:pt idx="4806">
                  <c:v>60.830999999999996</c:v>
                </c:pt>
                <c:pt idx="4807">
                  <c:v>60.811999999999998</c:v>
                </c:pt>
                <c:pt idx="4808">
                  <c:v>60.8</c:v>
                </c:pt>
                <c:pt idx="4809">
                  <c:v>60.813999999999993</c:v>
                </c:pt>
                <c:pt idx="4810">
                  <c:v>60.810999999999993</c:v>
                </c:pt>
                <c:pt idx="4811">
                  <c:v>60.815999999999995</c:v>
                </c:pt>
                <c:pt idx="4812">
                  <c:v>60.799000000000042</c:v>
                </c:pt>
                <c:pt idx="4813">
                  <c:v>60.818999999999996</c:v>
                </c:pt>
                <c:pt idx="4814">
                  <c:v>60.791000000000011</c:v>
                </c:pt>
                <c:pt idx="4815">
                  <c:v>60.802</c:v>
                </c:pt>
                <c:pt idx="4816">
                  <c:v>60.805</c:v>
                </c:pt>
                <c:pt idx="4817">
                  <c:v>60.802</c:v>
                </c:pt>
                <c:pt idx="4818">
                  <c:v>60.792000000000037</c:v>
                </c:pt>
                <c:pt idx="4819">
                  <c:v>60.808</c:v>
                </c:pt>
                <c:pt idx="4820">
                  <c:v>60.809000000000005</c:v>
                </c:pt>
                <c:pt idx="4821">
                  <c:v>60.802</c:v>
                </c:pt>
                <c:pt idx="4822">
                  <c:v>60.794000000000011</c:v>
                </c:pt>
                <c:pt idx="4823">
                  <c:v>60.776000000000003</c:v>
                </c:pt>
                <c:pt idx="4824">
                  <c:v>60.781000000000006</c:v>
                </c:pt>
                <c:pt idx="4825">
                  <c:v>60.82</c:v>
                </c:pt>
                <c:pt idx="4826">
                  <c:v>60.810999999999993</c:v>
                </c:pt>
                <c:pt idx="4827">
                  <c:v>60.825000000000003</c:v>
                </c:pt>
                <c:pt idx="4828">
                  <c:v>60.833000000000006</c:v>
                </c:pt>
                <c:pt idx="4829">
                  <c:v>60.839999999999996</c:v>
                </c:pt>
                <c:pt idx="4830">
                  <c:v>60.846000000000004</c:v>
                </c:pt>
                <c:pt idx="4831">
                  <c:v>60.827000000000005</c:v>
                </c:pt>
                <c:pt idx="4832">
                  <c:v>60.825000000000003</c:v>
                </c:pt>
                <c:pt idx="4833">
                  <c:v>60.825000000000003</c:v>
                </c:pt>
                <c:pt idx="4834">
                  <c:v>60.817999999999998</c:v>
                </c:pt>
                <c:pt idx="4835">
                  <c:v>60.823</c:v>
                </c:pt>
                <c:pt idx="4836">
                  <c:v>60.829000000000001</c:v>
                </c:pt>
                <c:pt idx="4837">
                  <c:v>60.836000000000006</c:v>
                </c:pt>
                <c:pt idx="4838">
                  <c:v>60.840999999999994</c:v>
                </c:pt>
                <c:pt idx="4839">
                  <c:v>60.839000000000006</c:v>
                </c:pt>
                <c:pt idx="4840">
                  <c:v>60.852999999999994</c:v>
                </c:pt>
                <c:pt idx="4841">
                  <c:v>60.853999999999999</c:v>
                </c:pt>
                <c:pt idx="4842">
                  <c:v>60.832000000000001</c:v>
                </c:pt>
                <c:pt idx="4843">
                  <c:v>60.841999999999999</c:v>
                </c:pt>
                <c:pt idx="4844">
                  <c:v>60.866</c:v>
                </c:pt>
                <c:pt idx="4845">
                  <c:v>60.880999999999993</c:v>
                </c:pt>
                <c:pt idx="4846">
                  <c:v>60.873000000000005</c:v>
                </c:pt>
                <c:pt idx="4847">
                  <c:v>60.849000000000004</c:v>
                </c:pt>
                <c:pt idx="4848">
                  <c:v>60.861000000000004</c:v>
                </c:pt>
                <c:pt idx="4849">
                  <c:v>60.857999999999997</c:v>
                </c:pt>
                <c:pt idx="4850">
                  <c:v>60.852999999999994</c:v>
                </c:pt>
                <c:pt idx="4851">
                  <c:v>60.864000000000004</c:v>
                </c:pt>
                <c:pt idx="4852">
                  <c:v>60.864000000000004</c:v>
                </c:pt>
                <c:pt idx="4853">
                  <c:v>60.863</c:v>
                </c:pt>
                <c:pt idx="4854">
                  <c:v>60.875</c:v>
                </c:pt>
                <c:pt idx="4855">
                  <c:v>60.899000000000001</c:v>
                </c:pt>
                <c:pt idx="4856">
                  <c:v>60.895000000000003</c:v>
                </c:pt>
                <c:pt idx="4857">
                  <c:v>60.897000000000006</c:v>
                </c:pt>
                <c:pt idx="4858">
                  <c:v>60.883999999999993</c:v>
                </c:pt>
                <c:pt idx="4859">
                  <c:v>60.893000000000001</c:v>
                </c:pt>
                <c:pt idx="4860">
                  <c:v>60.885999999999996</c:v>
                </c:pt>
                <c:pt idx="4861">
                  <c:v>60.9</c:v>
                </c:pt>
                <c:pt idx="4862">
                  <c:v>60.896000000000001</c:v>
                </c:pt>
                <c:pt idx="4863">
                  <c:v>60.897000000000006</c:v>
                </c:pt>
                <c:pt idx="4864">
                  <c:v>60.906000000000006</c:v>
                </c:pt>
                <c:pt idx="4865">
                  <c:v>60.900999999999996</c:v>
                </c:pt>
                <c:pt idx="4866">
                  <c:v>60.916999999999994</c:v>
                </c:pt>
                <c:pt idx="4867">
                  <c:v>60.905000000000001</c:v>
                </c:pt>
                <c:pt idx="4868">
                  <c:v>60.913999999999994</c:v>
                </c:pt>
                <c:pt idx="4869">
                  <c:v>60.926000000000002</c:v>
                </c:pt>
                <c:pt idx="4870">
                  <c:v>60.93</c:v>
                </c:pt>
                <c:pt idx="4871">
                  <c:v>60.925000000000011</c:v>
                </c:pt>
                <c:pt idx="4872">
                  <c:v>60.923000000000002</c:v>
                </c:pt>
                <c:pt idx="4873">
                  <c:v>60.922000000000011</c:v>
                </c:pt>
                <c:pt idx="4874">
                  <c:v>60.935000000000002</c:v>
                </c:pt>
                <c:pt idx="4875">
                  <c:v>60.949999999999996</c:v>
                </c:pt>
                <c:pt idx="4876">
                  <c:v>60.950999999999993</c:v>
                </c:pt>
                <c:pt idx="4877">
                  <c:v>60.949999999999996</c:v>
                </c:pt>
                <c:pt idx="4878">
                  <c:v>60.949999999999996</c:v>
                </c:pt>
                <c:pt idx="4879">
                  <c:v>60.946000000000005</c:v>
                </c:pt>
                <c:pt idx="4880">
                  <c:v>60.97</c:v>
                </c:pt>
                <c:pt idx="4881">
                  <c:v>60.973000000000006</c:v>
                </c:pt>
                <c:pt idx="4882">
                  <c:v>60.921000000000006</c:v>
                </c:pt>
                <c:pt idx="4883">
                  <c:v>60.955999999999996</c:v>
                </c:pt>
                <c:pt idx="4884">
                  <c:v>60.937000000000005</c:v>
                </c:pt>
                <c:pt idx="4885">
                  <c:v>60.945</c:v>
                </c:pt>
                <c:pt idx="4886">
                  <c:v>60.980999999999995</c:v>
                </c:pt>
                <c:pt idx="4887">
                  <c:v>60.978000000000002</c:v>
                </c:pt>
                <c:pt idx="4888">
                  <c:v>60.999000000000002</c:v>
                </c:pt>
                <c:pt idx="4889">
                  <c:v>60.973000000000006</c:v>
                </c:pt>
                <c:pt idx="4890">
                  <c:v>61.013999999999996</c:v>
                </c:pt>
                <c:pt idx="4891">
                  <c:v>61.037000000000006</c:v>
                </c:pt>
                <c:pt idx="4892">
                  <c:v>61.021000000000001</c:v>
                </c:pt>
                <c:pt idx="4893">
                  <c:v>61.049000000000007</c:v>
                </c:pt>
                <c:pt idx="4894">
                  <c:v>61.034000000000006</c:v>
                </c:pt>
                <c:pt idx="4895">
                  <c:v>61.039000000000001</c:v>
                </c:pt>
                <c:pt idx="4896">
                  <c:v>61.056999999999995</c:v>
                </c:pt>
                <c:pt idx="4897">
                  <c:v>61.082000000000001</c:v>
                </c:pt>
                <c:pt idx="4898">
                  <c:v>61.089000000000006</c:v>
                </c:pt>
                <c:pt idx="4899">
                  <c:v>61.102000000000011</c:v>
                </c:pt>
                <c:pt idx="4900">
                  <c:v>61.079000000000001</c:v>
                </c:pt>
                <c:pt idx="4901">
                  <c:v>61.08</c:v>
                </c:pt>
                <c:pt idx="4902">
                  <c:v>61.082000000000001</c:v>
                </c:pt>
                <c:pt idx="4903">
                  <c:v>61.082000000000001</c:v>
                </c:pt>
                <c:pt idx="4904">
                  <c:v>61.068000000000012</c:v>
                </c:pt>
                <c:pt idx="4905">
                  <c:v>61.093000000000011</c:v>
                </c:pt>
                <c:pt idx="4906">
                  <c:v>61.088000000000001</c:v>
                </c:pt>
                <c:pt idx="4907">
                  <c:v>61.066000000000003</c:v>
                </c:pt>
                <c:pt idx="4908">
                  <c:v>61.09</c:v>
                </c:pt>
                <c:pt idx="4909">
                  <c:v>61.095000000000013</c:v>
                </c:pt>
                <c:pt idx="4910">
                  <c:v>61.077000000000005</c:v>
                </c:pt>
                <c:pt idx="4911">
                  <c:v>61.071000000000005</c:v>
                </c:pt>
                <c:pt idx="4912">
                  <c:v>61.072000000000003</c:v>
                </c:pt>
                <c:pt idx="4913">
                  <c:v>61.062000000000012</c:v>
                </c:pt>
                <c:pt idx="4914">
                  <c:v>61.056000000000004</c:v>
                </c:pt>
                <c:pt idx="4915">
                  <c:v>61.06</c:v>
                </c:pt>
                <c:pt idx="4916">
                  <c:v>61.035000000000011</c:v>
                </c:pt>
                <c:pt idx="4917">
                  <c:v>61.05</c:v>
                </c:pt>
                <c:pt idx="4918">
                  <c:v>61.062000000000012</c:v>
                </c:pt>
                <c:pt idx="4919">
                  <c:v>61.076000000000001</c:v>
                </c:pt>
                <c:pt idx="4920">
                  <c:v>61.062000000000012</c:v>
                </c:pt>
                <c:pt idx="4921">
                  <c:v>61.080999999999996</c:v>
                </c:pt>
                <c:pt idx="4922">
                  <c:v>61.05</c:v>
                </c:pt>
                <c:pt idx="4923">
                  <c:v>61.066000000000003</c:v>
                </c:pt>
                <c:pt idx="4924">
                  <c:v>61.052</c:v>
                </c:pt>
                <c:pt idx="4925">
                  <c:v>61.062000000000012</c:v>
                </c:pt>
                <c:pt idx="4926">
                  <c:v>61.056999999999995</c:v>
                </c:pt>
                <c:pt idx="4927">
                  <c:v>61.066000000000003</c:v>
                </c:pt>
                <c:pt idx="4928">
                  <c:v>61.064</c:v>
                </c:pt>
                <c:pt idx="4929">
                  <c:v>61.063000000000002</c:v>
                </c:pt>
                <c:pt idx="4930">
                  <c:v>61.068000000000012</c:v>
                </c:pt>
                <c:pt idx="4931">
                  <c:v>61.058</c:v>
                </c:pt>
                <c:pt idx="4932">
                  <c:v>61.062000000000012</c:v>
                </c:pt>
                <c:pt idx="4933">
                  <c:v>61.047000000000004</c:v>
                </c:pt>
                <c:pt idx="4934">
                  <c:v>61.046000000000006</c:v>
                </c:pt>
                <c:pt idx="4935">
                  <c:v>61.038000000000011</c:v>
                </c:pt>
                <c:pt idx="4936">
                  <c:v>61.04</c:v>
                </c:pt>
                <c:pt idx="4937">
                  <c:v>61.053000000000004</c:v>
                </c:pt>
                <c:pt idx="4938">
                  <c:v>61.073</c:v>
                </c:pt>
                <c:pt idx="4939">
                  <c:v>61.067</c:v>
                </c:pt>
                <c:pt idx="4940">
                  <c:v>61.061</c:v>
                </c:pt>
                <c:pt idx="4941">
                  <c:v>61.052</c:v>
                </c:pt>
                <c:pt idx="4942">
                  <c:v>61.064</c:v>
                </c:pt>
                <c:pt idx="4943">
                  <c:v>61.074000000000005</c:v>
                </c:pt>
                <c:pt idx="4944">
                  <c:v>61.059000000000005</c:v>
                </c:pt>
                <c:pt idx="4945">
                  <c:v>61.074000000000005</c:v>
                </c:pt>
                <c:pt idx="4946">
                  <c:v>61.074000000000005</c:v>
                </c:pt>
                <c:pt idx="4947">
                  <c:v>61.075000000000003</c:v>
                </c:pt>
                <c:pt idx="4948">
                  <c:v>61.071000000000005</c:v>
                </c:pt>
                <c:pt idx="4949">
                  <c:v>61.069000000000003</c:v>
                </c:pt>
                <c:pt idx="4950">
                  <c:v>61.056999999999995</c:v>
                </c:pt>
                <c:pt idx="4951">
                  <c:v>61.06</c:v>
                </c:pt>
                <c:pt idx="4952">
                  <c:v>61.050999999999995</c:v>
                </c:pt>
                <c:pt idx="4953">
                  <c:v>61.068000000000012</c:v>
                </c:pt>
                <c:pt idx="4954">
                  <c:v>61.07</c:v>
                </c:pt>
                <c:pt idx="4955">
                  <c:v>61.041000000000004</c:v>
                </c:pt>
                <c:pt idx="4956">
                  <c:v>61.027000000000001</c:v>
                </c:pt>
                <c:pt idx="4957">
                  <c:v>61.038000000000011</c:v>
                </c:pt>
                <c:pt idx="4958">
                  <c:v>61.037000000000006</c:v>
                </c:pt>
                <c:pt idx="4959">
                  <c:v>61.035000000000011</c:v>
                </c:pt>
                <c:pt idx="4960">
                  <c:v>61.029000000000003</c:v>
                </c:pt>
                <c:pt idx="4961">
                  <c:v>61.029000000000003</c:v>
                </c:pt>
                <c:pt idx="4962">
                  <c:v>61.055</c:v>
                </c:pt>
                <c:pt idx="4963">
                  <c:v>61.044000000000004</c:v>
                </c:pt>
                <c:pt idx="4964">
                  <c:v>61.016999999999996</c:v>
                </c:pt>
                <c:pt idx="4965">
                  <c:v>61.008000000000003</c:v>
                </c:pt>
                <c:pt idx="4966">
                  <c:v>61.028000000000013</c:v>
                </c:pt>
                <c:pt idx="4967">
                  <c:v>61.02</c:v>
                </c:pt>
                <c:pt idx="4968">
                  <c:v>61.027000000000001</c:v>
                </c:pt>
                <c:pt idx="4969">
                  <c:v>61.016999999999996</c:v>
                </c:pt>
                <c:pt idx="4970">
                  <c:v>61.009</c:v>
                </c:pt>
                <c:pt idx="4971">
                  <c:v>61.009</c:v>
                </c:pt>
                <c:pt idx="4972">
                  <c:v>61</c:v>
                </c:pt>
                <c:pt idx="4973">
                  <c:v>60.983000000000004</c:v>
                </c:pt>
                <c:pt idx="4974">
                  <c:v>60.980999999999995</c:v>
                </c:pt>
                <c:pt idx="4975">
                  <c:v>60.969000000000001</c:v>
                </c:pt>
                <c:pt idx="4976">
                  <c:v>60.965000000000003</c:v>
                </c:pt>
                <c:pt idx="4977">
                  <c:v>60.939</c:v>
                </c:pt>
                <c:pt idx="4978">
                  <c:v>60.943000000000005</c:v>
                </c:pt>
                <c:pt idx="4979">
                  <c:v>60.936</c:v>
                </c:pt>
                <c:pt idx="4980">
                  <c:v>60.946000000000005</c:v>
                </c:pt>
                <c:pt idx="4981">
                  <c:v>60.934000000000005</c:v>
                </c:pt>
                <c:pt idx="4982">
                  <c:v>60.914999999999999</c:v>
                </c:pt>
                <c:pt idx="4983">
                  <c:v>60.928000000000011</c:v>
                </c:pt>
                <c:pt idx="4984">
                  <c:v>60.911999999999999</c:v>
                </c:pt>
                <c:pt idx="4985">
                  <c:v>60.880999999999993</c:v>
                </c:pt>
                <c:pt idx="4986">
                  <c:v>60.886999999999993</c:v>
                </c:pt>
                <c:pt idx="4987">
                  <c:v>60.876999999999995</c:v>
                </c:pt>
                <c:pt idx="4988">
                  <c:v>60.858999999999995</c:v>
                </c:pt>
                <c:pt idx="4989">
                  <c:v>60.868000000000002</c:v>
                </c:pt>
                <c:pt idx="4990">
                  <c:v>60.833999999999996</c:v>
                </c:pt>
                <c:pt idx="4991">
                  <c:v>60.832000000000001</c:v>
                </c:pt>
                <c:pt idx="4992">
                  <c:v>60.829000000000001</c:v>
                </c:pt>
                <c:pt idx="4993">
                  <c:v>60.835000000000001</c:v>
                </c:pt>
                <c:pt idx="4994">
                  <c:v>60.839000000000006</c:v>
                </c:pt>
                <c:pt idx="4995">
                  <c:v>60.814999999999998</c:v>
                </c:pt>
                <c:pt idx="4996">
                  <c:v>60.813999999999993</c:v>
                </c:pt>
                <c:pt idx="4997">
                  <c:v>60.795000000000037</c:v>
                </c:pt>
                <c:pt idx="4998">
                  <c:v>60.789000000000001</c:v>
                </c:pt>
                <c:pt idx="4999">
                  <c:v>60.784000000000006</c:v>
                </c:pt>
                <c:pt idx="5000">
                  <c:v>60.761000000000003</c:v>
                </c:pt>
                <c:pt idx="5001">
                  <c:v>60.733000000000011</c:v>
                </c:pt>
                <c:pt idx="5002">
                  <c:v>60.742000000000012</c:v>
                </c:pt>
                <c:pt idx="5003">
                  <c:v>60.727000000000011</c:v>
                </c:pt>
                <c:pt idx="5004">
                  <c:v>60.715000000000003</c:v>
                </c:pt>
                <c:pt idx="5005">
                  <c:v>60.699000000000012</c:v>
                </c:pt>
                <c:pt idx="5006">
                  <c:v>60.707000000000001</c:v>
                </c:pt>
                <c:pt idx="5007">
                  <c:v>60.667000000000002</c:v>
                </c:pt>
                <c:pt idx="5008">
                  <c:v>60.673000000000002</c:v>
                </c:pt>
                <c:pt idx="5009">
                  <c:v>60.679000000000002</c:v>
                </c:pt>
                <c:pt idx="5010">
                  <c:v>60.683</c:v>
                </c:pt>
                <c:pt idx="5011">
                  <c:v>60.683</c:v>
                </c:pt>
                <c:pt idx="5012">
                  <c:v>60.664000000000001</c:v>
                </c:pt>
                <c:pt idx="5013">
                  <c:v>60.663000000000011</c:v>
                </c:pt>
                <c:pt idx="5014">
                  <c:v>60.653999999999996</c:v>
                </c:pt>
                <c:pt idx="5015">
                  <c:v>60.64</c:v>
                </c:pt>
                <c:pt idx="5016">
                  <c:v>60.645000000000003</c:v>
                </c:pt>
                <c:pt idx="5017">
                  <c:v>60.623000000000012</c:v>
                </c:pt>
                <c:pt idx="5018">
                  <c:v>60.61</c:v>
                </c:pt>
                <c:pt idx="5019">
                  <c:v>60.601000000000006</c:v>
                </c:pt>
                <c:pt idx="5020">
                  <c:v>60.604000000000006</c:v>
                </c:pt>
                <c:pt idx="5021">
                  <c:v>60.589000000000006</c:v>
                </c:pt>
                <c:pt idx="5022">
                  <c:v>60.599000000000011</c:v>
                </c:pt>
                <c:pt idx="5023">
                  <c:v>60.588000000000001</c:v>
                </c:pt>
                <c:pt idx="5024">
                  <c:v>60.562000000000012</c:v>
                </c:pt>
                <c:pt idx="5025">
                  <c:v>60.572000000000003</c:v>
                </c:pt>
                <c:pt idx="5026">
                  <c:v>60.556000000000004</c:v>
                </c:pt>
                <c:pt idx="5027">
                  <c:v>60.553000000000004</c:v>
                </c:pt>
                <c:pt idx="5028">
                  <c:v>60.553000000000004</c:v>
                </c:pt>
                <c:pt idx="5029">
                  <c:v>60.546000000000006</c:v>
                </c:pt>
                <c:pt idx="5030">
                  <c:v>60.526000000000003</c:v>
                </c:pt>
                <c:pt idx="5031">
                  <c:v>60.532000000000011</c:v>
                </c:pt>
                <c:pt idx="5032">
                  <c:v>60.556000000000004</c:v>
                </c:pt>
                <c:pt idx="5033">
                  <c:v>60.544000000000004</c:v>
                </c:pt>
                <c:pt idx="5034">
                  <c:v>60.546000000000006</c:v>
                </c:pt>
                <c:pt idx="5035">
                  <c:v>60.533000000000001</c:v>
                </c:pt>
                <c:pt idx="5036">
                  <c:v>60.537000000000006</c:v>
                </c:pt>
                <c:pt idx="5037">
                  <c:v>60.519000000000005</c:v>
                </c:pt>
                <c:pt idx="5038">
                  <c:v>60.502000000000002</c:v>
                </c:pt>
                <c:pt idx="5039">
                  <c:v>60.51</c:v>
                </c:pt>
                <c:pt idx="5040">
                  <c:v>60.508000000000003</c:v>
                </c:pt>
                <c:pt idx="5041">
                  <c:v>60.519000000000005</c:v>
                </c:pt>
                <c:pt idx="5042">
                  <c:v>60.519000000000005</c:v>
                </c:pt>
                <c:pt idx="5043">
                  <c:v>60.513000000000005</c:v>
                </c:pt>
                <c:pt idx="5044">
                  <c:v>60.516000000000005</c:v>
                </c:pt>
                <c:pt idx="5045">
                  <c:v>60.515000000000001</c:v>
                </c:pt>
                <c:pt idx="5046">
                  <c:v>60.54</c:v>
                </c:pt>
                <c:pt idx="5047">
                  <c:v>60.509</c:v>
                </c:pt>
                <c:pt idx="5048">
                  <c:v>60.522000000000013</c:v>
                </c:pt>
                <c:pt idx="5049">
                  <c:v>60.529000000000003</c:v>
                </c:pt>
                <c:pt idx="5050">
                  <c:v>60.531000000000006</c:v>
                </c:pt>
                <c:pt idx="5051">
                  <c:v>60.523000000000003</c:v>
                </c:pt>
                <c:pt idx="5052">
                  <c:v>60.528000000000013</c:v>
                </c:pt>
                <c:pt idx="5053">
                  <c:v>60.536000000000001</c:v>
                </c:pt>
                <c:pt idx="5054">
                  <c:v>60.52</c:v>
                </c:pt>
                <c:pt idx="5055">
                  <c:v>60.524000000000001</c:v>
                </c:pt>
                <c:pt idx="5056">
                  <c:v>60.502000000000002</c:v>
                </c:pt>
                <c:pt idx="5057">
                  <c:v>60.53</c:v>
                </c:pt>
                <c:pt idx="5058">
                  <c:v>60.505000000000003</c:v>
                </c:pt>
                <c:pt idx="5059">
                  <c:v>60.515000000000001</c:v>
                </c:pt>
                <c:pt idx="5060">
                  <c:v>60.524000000000001</c:v>
                </c:pt>
                <c:pt idx="5061">
                  <c:v>60.542000000000002</c:v>
                </c:pt>
                <c:pt idx="5062">
                  <c:v>60.549000000000007</c:v>
                </c:pt>
                <c:pt idx="5063">
                  <c:v>60.550999999999995</c:v>
                </c:pt>
                <c:pt idx="5064">
                  <c:v>60.547000000000004</c:v>
                </c:pt>
                <c:pt idx="5065">
                  <c:v>60.553999999999995</c:v>
                </c:pt>
                <c:pt idx="5066">
                  <c:v>60.548000000000002</c:v>
                </c:pt>
                <c:pt idx="5067">
                  <c:v>60.57</c:v>
                </c:pt>
                <c:pt idx="5068">
                  <c:v>60.552</c:v>
                </c:pt>
                <c:pt idx="5069">
                  <c:v>60.565000000000012</c:v>
                </c:pt>
                <c:pt idx="5070">
                  <c:v>60.576000000000001</c:v>
                </c:pt>
                <c:pt idx="5071">
                  <c:v>60.575000000000003</c:v>
                </c:pt>
                <c:pt idx="5072">
                  <c:v>60.585000000000001</c:v>
                </c:pt>
                <c:pt idx="5073">
                  <c:v>60.604000000000006</c:v>
                </c:pt>
                <c:pt idx="5074">
                  <c:v>60.582000000000001</c:v>
                </c:pt>
                <c:pt idx="5075">
                  <c:v>60.623000000000012</c:v>
                </c:pt>
                <c:pt idx="5076">
                  <c:v>60.594000000000001</c:v>
                </c:pt>
                <c:pt idx="5077">
                  <c:v>60.580999999999996</c:v>
                </c:pt>
                <c:pt idx="5078">
                  <c:v>60.57</c:v>
                </c:pt>
                <c:pt idx="5079">
                  <c:v>60.565000000000012</c:v>
                </c:pt>
                <c:pt idx="5080">
                  <c:v>60.585000000000001</c:v>
                </c:pt>
                <c:pt idx="5081">
                  <c:v>60.597000000000001</c:v>
                </c:pt>
                <c:pt idx="5082">
                  <c:v>60.599000000000011</c:v>
                </c:pt>
                <c:pt idx="5083">
                  <c:v>60.61</c:v>
                </c:pt>
                <c:pt idx="5084">
                  <c:v>60.631</c:v>
                </c:pt>
                <c:pt idx="5085">
                  <c:v>60.627000000000002</c:v>
                </c:pt>
                <c:pt idx="5086">
                  <c:v>60.619</c:v>
                </c:pt>
                <c:pt idx="5087">
                  <c:v>60.597000000000001</c:v>
                </c:pt>
                <c:pt idx="5088">
                  <c:v>60.604000000000006</c:v>
                </c:pt>
                <c:pt idx="5089">
                  <c:v>60.618000000000002</c:v>
                </c:pt>
                <c:pt idx="5090">
                  <c:v>60.63</c:v>
                </c:pt>
                <c:pt idx="5091">
                  <c:v>60.636000000000003</c:v>
                </c:pt>
                <c:pt idx="5092">
                  <c:v>60.648000000000003</c:v>
                </c:pt>
                <c:pt idx="5093">
                  <c:v>60.649000000000001</c:v>
                </c:pt>
                <c:pt idx="5094">
                  <c:v>60.668000000000013</c:v>
                </c:pt>
                <c:pt idx="5095">
                  <c:v>60.671000000000006</c:v>
                </c:pt>
                <c:pt idx="5096">
                  <c:v>60.682000000000002</c:v>
                </c:pt>
                <c:pt idx="5097">
                  <c:v>60.699000000000012</c:v>
                </c:pt>
                <c:pt idx="5098">
                  <c:v>60.699000000000012</c:v>
                </c:pt>
                <c:pt idx="5099">
                  <c:v>60.704000000000001</c:v>
                </c:pt>
                <c:pt idx="5100">
                  <c:v>60.687000000000005</c:v>
                </c:pt>
                <c:pt idx="5101">
                  <c:v>60.68</c:v>
                </c:pt>
                <c:pt idx="5102">
                  <c:v>60.682000000000002</c:v>
                </c:pt>
                <c:pt idx="5103">
                  <c:v>60.702000000000012</c:v>
                </c:pt>
                <c:pt idx="5104">
                  <c:v>60.704000000000001</c:v>
                </c:pt>
                <c:pt idx="5105">
                  <c:v>60.7</c:v>
                </c:pt>
                <c:pt idx="5106">
                  <c:v>60.708000000000013</c:v>
                </c:pt>
                <c:pt idx="5107">
                  <c:v>60.708000000000013</c:v>
                </c:pt>
                <c:pt idx="5108">
                  <c:v>60.725000000000037</c:v>
                </c:pt>
                <c:pt idx="5109">
                  <c:v>60.747</c:v>
                </c:pt>
                <c:pt idx="5110">
                  <c:v>60.749000000000002</c:v>
                </c:pt>
                <c:pt idx="5111">
                  <c:v>60.752000000000002</c:v>
                </c:pt>
                <c:pt idx="5112">
                  <c:v>60.761000000000003</c:v>
                </c:pt>
                <c:pt idx="5113">
                  <c:v>60.767000000000003</c:v>
                </c:pt>
                <c:pt idx="5114">
                  <c:v>60.775000000000013</c:v>
                </c:pt>
                <c:pt idx="5115">
                  <c:v>60.794000000000011</c:v>
                </c:pt>
                <c:pt idx="5116">
                  <c:v>60.792000000000037</c:v>
                </c:pt>
                <c:pt idx="5117">
                  <c:v>60.802</c:v>
                </c:pt>
                <c:pt idx="5118">
                  <c:v>60.815999999999995</c:v>
                </c:pt>
                <c:pt idx="5119">
                  <c:v>60.812999999999995</c:v>
                </c:pt>
                <c:pt idx="5120">
                  <c:v>60.812999999999995</c:v>
                </c:pt>
                <c:pt idx="5121">
                  <c:v>60.813999999999993</c:v>
                </c:pt>
                <c:pt idx="5122">
                  <c:v>60.82</c:v>
                </c:pt>
                <c:pt idx="5123">
                  <c:v>60.838000000000001</c:v>
                </c:pt>
                <c:pt idx="5124">
                  <c:v>60.835000000000001</c:v>
                </c:pt>
                <c:pt idx="5125">
                  <c:v>60.843000000000004</c:v>
                </c:pt>
                <c:pt idx="5126">
                  <c:v>60.867000000000004</c:v>
                </c:pt>
                <c:pt idx="5127">
                  <c:v>60.881999999999998</c:v>
                </c:pt>
                <c:pt idx="5128">
                  <c:v>60.873999999999995</c:v>
                </c:pt>
                <c:pt idx="5129">
                  <c:v>60.870999999999995</c:v>
                </c:pt>
                <c:pt idx="5130">
                  <c:v>60.878</c:v>
                </c:pt>
                <c:pt idx="5131">
                  <c:v>60.876999999999995</c:v>
                </c:pt>
                <c:pt idx="5132">
                  <c:v>60.880999999999993</c:v>
                </c:pt>
                <c:pt idx="5133">
                  <c:v>60.891000000000005</c:v>
                </c:pt>
                <c:pt idx="5134">
                  <c:v>60.852999999999994</c:v>
                </c:pt>
                <c:pt idx="5135">
                  <c:v>60.888999999999996</c:v>
                </c:pt>
                <c:pt idx="5136">
                  <c:v>60.879000000000005</c:v>
                </c:pt>
                <c:pt idx="5137">
                  <c:v>60.894000000000005</c:v>
                </c:pt>
                <c:pt idx="5138">
                  <c:v>60.9</c:v>
                </c:pt>
                <c:pt idx="5139">
                  <c:v>60.895000000000003</c:v>
                </c:pt>
                <c:pt idx="5140">
                  <c:v>60.893000000000001</c:v>
                </c:pt>
                <c:pt idx="5141">
                  <c:v>60.868000000000002</c:v>
                </c:pt>
                <c:pt idx="5142">
                  <c:v>60.896000000000001</c:v>
                </c:pt>
                <c:pt idx="5143">
                  <c:v>60.881999999999998</c:v>
                </c:pt>
                <c:pt idx="5144">
                  <c:v>60.882999999999996</c:v>
                </c:pt>
                <c:pt idx="5145">
                  <c:v>60.887999999999998</c:v>
                </c:pt>
                <c:pt idx="5146">
                  <c:v>60.897000000000006</c:v>
                </c:pt>
                <c:pt idx="5147">
                  <c:v>60.886999999999993</c:v>
                </c:pt>
                <c:pt idx="5148">
                  <c:v>60.89</c:v>
                </c:pt>
                <c:pt idx="5149">
                  <c:v>60.923000000000002</c:v>
                </c:pt>
                <c:pt idx="5150">
                  <c:v>60.93</c:v>
                </c:pt>
                <c:pt idx="5151">
                  <c:v>60.937000000000005</c:v>
                </c:pt>
                <c:pt idx="5152">
                  <c:v>60.919000000000004</c:v>
                </c:pt>
                <c:pt idx="5153">
                  <c:v>60.911999999999999</c:v>
                </c:pt>
                <c:pt idx="5154">
                  <c:v>60.913000000000004</c:v>
                </c:pt>
                <c:pt idx="5155">
                  <c:v>60.916000000000004</c:v>
                </c:pt>
                <c:pt idx="5156">
                  <c:v>60.922000000000011</c:v>
                </c:pt>
                <c:pt idx="5157">
                  <c:v>60.932000000000002</c:v>
                </c:pt>
                <c:pt idx="5158">
                  <c:v>60.937000000000005</c:v>
                </c:pt>
                <c:pt idx="5159">
                  <c:v>60.937000000000005</c:v>
                </c:pt>
                <c:pt idx="5160">
                  <c:v>60.934000000000005</c:v>
                </c:pt>
                <c:pt idx="5161">
                  <c:v>60.934000000000005</c:v>
                </c:pt>
                <c:pt idx="5162">
                  <c:v>60.925000000000011</c:v>
                </c:pt>
                <c:pt idx="5163">
                  <c:v>60.937000000000005</c:v>
                </c:pt>
                <c:pt idx="5164">
                  <c:v>60.937000000000005</c:v>
                </c:pt>
                <c:pt idx="5165">
                  <c:v>60.943000000000005</c:v>
                </c:pt>
                <c:pt idx="5166">
                  <c:v>60.943000000000005</c:v>
                </c:pt>
                <c:pt idx="5167">
                  <c:v>60.936</c:v>
                </c:pt>
                <c:pt idx="5168">
                  <c:v>60.931000000000004</c:v>
                </c:pt>
                <c:pt idx="5169">
                  <c:v>60.948</c:v>
                </c:pt>
                <c:pt idx="5170">
                  <c:v>60.934000000000005</c:v>
                </c:pt>
                <c:pt idx="5171">
                  <c:v>60.948</c:v>
                </c:pt>
                <c:pt idx="5172">
                  <c:v>60.938000000000002</c:v>
                </c:pt>
                <c:pt idx="5173">
                  <c:v>60.916999999999994</c:v>
                </c:pt>
                <c:pt idx="5174">
                  <c:v>60.906000000000006</c:v>
                </c:pt>
                <c:pt idx="5175">
                  <c:v>60.923000000000002</c:v>
                </c:pt>
                <c:pt idx="5176">
                  <c:v>60.936</c:v>
                </c:pt>
                <c:pt idx="5177">
                  <c:v>60.927</c:v>
                </c:pt>
                <c:pt idx="5178">
                  <c:v>60.946999999999996</c:v>
                </c:pt>
                <c:pt idx="5179">
                  <c:v>60.93</c:v>
                </c:pt>
                <c:pt idx="5180">
                  <c:v>60.946000000000005</c:v>
                </c:pt>
                <c:pt idx="5181">
                  <c:v>60.938000000000002</c:v>
                </c:pt>
                <c:pt idx="5182">
                  <c:v>60.938000000000002</c:v>
                </c:pt>
                <c:pt idx="5183">
                  <c:v>60.946999999999996</c:v>
                </c:pt>
                <c:pt idx="5184">
                  <c:v>60.929000000000002</c:v>
                </c:pt>
                <c:pt idx="5185">
                  <c:v>60.913000000000004</c:v>
                </c:pt>
                <c:pt idx="5186">
                  <c:v>60.913999999999994</c:v>
                </c:pt>
                <c:pt idx="5187">
                  <c:v>60.903000000000006</c:v>
                </c:pt>
                <c:pt idx="5188">
                  <c:v>60.931000000000004</c:v>
                </c:pt>
                <c:pt idx="5189">
                  <c:v>60.931000000000004</c:v>
                </c:pt>
                <c:pt idx="5190">
                  <c:v>60.903000000000006</c:v>
                </c:pt>
                <c:pt idx="5191">
                  <c:v>60.923000000000002</c:v>
                </c:pt>
                <c:pt idx="5192">
                  <c:v>60.919000000000004</c:v>
                </c:pt>
                <c:pt idx="5193">
                  <c:v>60.916999999999994</c:v>
                </c:pt>
                <c:pt idx="5194">
                  <c:v>60.923000000000002</c:v>
                </c:pt>
                <c:pt idx="5195">
                  <c:v>60.911999999999999</c:v>
                </c:pt>
                <c:pt idx="5196">
                  <c:v>60.916000000000004</c:v>
                </c:pt>
                <c:pt idx="5197">
                  <c:v>60.895000000000003</c:v>
                </c:pt>
                <c:pt idx="5198">
                  <c:v>60.888999999999996</c:v>
                </c:pt>
                <c:pt idx="5199">
                  <c:v>60.894000000000005</c:v>
                </c:pt>
                <c:pt idx="5200">
                  <c:v>60.878</c:v>
                </c:pt>
                <c:pt idx="5201">
                  <c:v>60.872</c:v>
                </c:pt>
                <c:pt idx="5202">
                  <c:v>60.876000000000005</c:v>
                </c:pt>
                <c:pt idx="5203">
                  <c:v>60.87</c:v>
                </c:pt>
                <c:pt idx="5204">
                  <c:v>60.888999999999996</c:v>
                </c:pt>
                <c:pt idx="5205">
                  <c:v>60.868000000000002</c:v>
                </c:pt>
                <c:pt idx="5206">
                  <c:v>60.846000000000004</c:v>
                </c:pt>
                <c:pt idx="5207">
                  <c:v>60.849999999999994</c:v>
                </c:pt>
                <c:pt idx="5208">
                  <c:v>60.843999999999994</c:v>
                </c:pt>
                <c:pt idx="5209">
                  <c:v>60.806000000000004</c:v>
                </c:pt>
                <c:pt idx="5210">
                  <c:v>60.822000000000003</c:v>
                </c:pt>
                <c:pt idx="5211">
                  <c:v>60.839000000000006</c:v>
                </c:pt>
                <c:pt idx="5212">
                  <c:v>60.830999999999996</c:v>
                </c:pt>
                <c:pt idx="5213">
                  <c:v>60.829000000000001</c:v>
                </c:pt>
                <c:pt idx="5214">
                  <c:v>60.833999999999996</c:v>
                </c:pt>
                <c:pt idx="5215">
                  <c:v>60.808</c:v>
                </c:pt>
                <c:pt idx="5216">
                  <c:v>60.800999999999995</c:v>
                </c:pt>
                <c:pt idx="5217">
                  <c:v>60.785000000000011</c:v>
                </c:pt>
                <c:pt idx="5218">
                  <c:v>60.779000000000003</c:v>
                </c:pt>
                <c:pt idx="5219">
                  <c:v>60.769000000000013</c:v>
                </c:pt>
                <c:pt idx="5220">
                  <c:v>60.768000000000036</c:v>
                </c:pt>
                <c:pt idx="5221">
                  <c:v>60.753</c:v>
                </c:pt>
                <c:pt idx="5222">
                  <c:v>60.752000000000002</c:v>
                </c:pt>
                <c:pt idx="5223">
                  <c:v>60.753</c:v>
                </c:pt>
                <c:pt idx="5224">
                  <c:v>60.745000000000012</c:v>
                </c:pt>
                <c:pt idx="5225">
                  <c:v>60.759</c:v>
                </c:pt>
                <c:pt idx="5226">
                  <c:v>60.776000000000003</c:v>
                </c:pt>
                <c:pt idx="5227">
                  <c:v>60.755000000000003</c:v>
                </c:pt>
                <c:pt idx="5228">
                  <c:v>60.745000000000012</c:v>
                </c:pt>
                <c:pt idx="5229">
                  <c:v>60.748000000000012</c:v>
                </c:pt>
                <c:pt idx="5230">
                  <c:v>60.760000000000012</c:v>
                </c:pt>
                <c:pt idx="5231">
                  <c:v>60.75</c:v>
                </c:pt>
                <c:pt idx="5232">
                  <c:v>60.74</c:v>
                </c:pt>
                <c:pt idx="5233">
                  <c:v>60.742000000000012</c:v>
                </c:pt>
                <c:pt idx="5234">
                  <c:v>60.731000000000002</c:v>
                </c:pt>
                <c:pt idx="5235">
                  <c:v>60.741</c:v>
                </c:pt>
                <c:pt idx="5236">
                  <c:v>60.74</c:v>
                </c:pt>
                <c:pt idx="5237">
                  <c:v>60.744</c:v>
                </c:pt>
                <c:pt idx="5238">
                  <c:v>60.738000000000035</c:v>
                </c:pt>
                <c:pt idx="5239">
                  <c:v>60.732000000000035</c:v>
                </c:pt>
                <c:pt idx="5240">
                  <c:v>60.729000000000013</c:v>
                </c:pt>
                <c:pt idx="5241">
                  <c:v>60.728000000000037</c:v>
                </c:pt>
                <c:pt idx="5242">
                  <c:v>60.719000000000001</c:v>
                </c:pt>
                <c:pt idx="5243">
                  <c:v>60.694000000000003</c:v>
                </c:pt>
                <c:pt idx="5244">
                  <c:v>60.676000000000002</c:v>
                </c:pt>
                <c:pt idx="5245">
                  <c:v>60.727000000000011</c:v>
                </c:pt>
                <c:pt idx="5246">
                  <c:v>60.716000000000001</c:v>
                </c:pt>
                <c:pt idx="5247">
                  <c:v>60.707000000000001</c:v>
                </c:pt>
                <c:pt idx="5248">
                  <c:v>60.717000000000006</c:v>
                </c:pt>
                <c:pt idx="5249">
                  <c:v>60.708000000000013</c:v>
                </c:pt>
                <c:pt idx="5250">
                  <c:v>60.717000000000006</c:v>
                </c:pt>
                <c:pt idx="5251">
                  <c:v>60.716000000000001</c:v>
                </c:pt>
                <c:pt idx="5252">
                  <c:v>60.719000000000001</c:v>
                </c:pt>
                <c:pt idx="5253">
                  <c:v>60.727000000000011</c:v>
                </c:pt>
                <c:pt idx="5254">
                  <c:v>60.711000000000006</c:v>
                </c:pt>
                <c:pt idx="5255">
                  <c:v>60.711000000000006</c:v>
                </c:pt>
                <c:pt idx="5256">
                  <c:v>60.721000000000011</c:v>
                </c:pt>
                <c:pt idx="5257">
                  <c:v>60.696000000000012</c:v>
                </c:pt>
                <c:pt idx="5258">
                  <c:v>60.717000000000006</c:v>
                </c:pt>
                <c:pt idx="5259">
                  <c:v>60.726000000000013</c:v>
                </c:pt>
                <c:pt idx="5260">
                  <c:v>60.741</c:v>
                </c:pt>
                <c:pt idx="5261">
                  <c:v>60.729000000000013</c:v>
                </c:pt>
                <c:pt idx="5262">
                  <c:v>60.725000000000037</c:v>
                </c:pt>
                <c:pt idx="5263">
                  <c:v>60.74</c:v>
                </c:pt>
                <c:pt idx="5264">
                  <c:v>60.748000000000012</c:v>
                </c:pt>
                <c:pt idx="5265">
                  <c:v>60.745000000000012</c:v>
                </c:pt>
                <c:pt idx="5266">
                  <c:v>60.75</c:v>
                </c:pt>
                <c:pt idx="5267">
                  <c:v>60.764000000000003</c:v>
                </c:pt>
                <c:pt idx="5268">
                  <c:v>60.763000000000012</c:v>
                </c:pt>
                <c:pt idx="5269">
                  <c:v>60.773000000000003</c:v>
                </c:pt>
                <c:pt idx="5270">
                  <c:v>60.774000000000001</c:v>
                </c:pt>
                <c:pt idx="5271">
                  <c:v>60.788000000000011</c:v>
                </c:pt>
                <c:pt idx="5272">
                  <c:v>60.799000000000042</c:v>
                </c:pt>
                <c:pt idx="5273">
                  <c:v>60.799000000000042</c:v>
                </c:pt>
                <c:pt idx="5274">
                  <c:v>60.796000000000042</c:v>
                </c:pt>
                <c:pt idx="5275">
                  <c:v>60.799000000000042</c:v>
                </c:pt>
                <c:pt idx="5276">
                  <c:v>60.796000000000042</c:v>
                </c:pt>
                <c:pt idx="5277">
                  <c:v>60.779000000000003</c:v>
                </c:pt>
                <c:pt idx="5278">
                  <c:v>60.785000000000011</c:v>
                </c:pt>
                <c:pt idx="5279">
                  <c:v>60.795000000000037</c:v>
                </c:pt>
                <c:pt idx="5280">
                  <c:v>60.808</c:v>
                </c:pt>
                <c:pt idx="5281">
                  <c:v>60.790000000000013</c:v>
                </c:pt>
                <c:pt idx="5282">
                  <c:v>60.792000000000037</c:v>
                </c:pt>
                <c:pt idx="5283">
                  <c:v>60.792000000000037</c:v>
                </c:pt>
                <c:pt idx="5284">
                  <c:v>60.808</c:v>
                </c:pt>
                <c:pt idx="5285">
                  <c:v>60.785000000000011</c:v>
                </c:pt>
                <c:pt idx="5286">
                  <c:v>60.827000000000005</c:v>
                </c:pt>
                <c:pt idx="5287">
                  <c:v>60.800999999999995</c:v>
                </c:pt>
                <c:pt idx="5288">
                  <c:v>60.839000000000006</c:v>
                </c:pt>
                <c:pt idx="5289">
                  <c:v>60.847999999999999</c:v>
                </c:pt>
                <c:pt idx="5290">
                  <c:v>60.835000000000001</c:v>
                </c:pt>
                <c:pt idx="5291">
                  <c:v>60.818999999999996</c:v>
                </c:pt>
                <c:pt idx="5292">
                  <c:v>60.83</c:v>
                </c:pt>
                <c:pt idx="5293">
                  <c:v>60.83</c:v>
                </c:pt>
                <c:pt idx="5294">
                  <c:v>60.841999999999999</c:v>
                </c:pt>
                <c:pt idx="5295">
                  <c:v>60.835000000000001</c:v>
                </c:pt>
                <c:pt idx="5296">
                  <c:v>60.841999999999999</c:v>
                </c:pt>
                <c:pt idx="5297">
                  <c:v>60.865000000000002</c:v>
                </c:pt>
                <c:pt idx="5298">
                  <c:v>60.851999999999997</c:v>
                </c:pt>
                <c:pt idx="5299">
                  <c:v>60.847999999999999</c:v>
                </c:pt>
                <c:pt idx="5300">
                  <c:v>60.849999999999994</c:v>
                </c:pt>
                <c:pt idx="5301">
                  <c:v>60.853999999999999</c:v>
                </c:pt>
                <c:pt idx="5302">
                  <c:v>60.875</c:v>
                </c:pt>
                <c:pt idx="5303">
                  <c:v>60.875</c:v>
                </c:pt>
                <c:pt idx="5304">
                  <c:v>60.872</c:v>
                </c:pt>
                <c:pt idx="5305">
                  <c:v>60.864000000000004</c:v>
                </c:pt>
                <c:pt idx="5306">
                  <c:v>60.858999999999995</c:v>
                </c:pt>
                <c:pt idx="5307">
                  <c:v>60.861000000000004</c:v>
                </c:pt>
                <c:pt idx="5308">
                  <c:v>60.873000000000005</c:v>
                </c:pt>
                <c:pt idx="5309">
                  <c:v>60.882999999999996</c:v>
                </c:pt>
                <c:pt idx="5310">
                  <c:v>60.846000000000004</c:v>
                </c:pt>
                <c:pt idx="5311">
                  <c:v>60.862000000000002</c:v>
                </c:pt>
                <c:pt idx="5312">
                  <c:v>60.869</c:v>
                </c:pt>
                <c:pt idx="5313">
                  <c:v>60.861000000000004</c:v>
                </c:pt>
                <c:pt idx="5314">
                  <c:v>60.866</c:v>
                </c:pt>
                <c:pt idx="5315">
                  <c:v>60.872</c:v>
                </c:pt>
                <c:pt idx="5316">
                  <c:v>60.872</c:v>
                </c:pt>
                <c:pt idx="5317">
                  <c:v>60.873999999999995</c:v>
                </c:pt>
                <c:pt idx="5318">
                  <c:v>60.866</c:v>
                </c:pt>
                <c:pt idx="5319">
                  <c:v>60.869</c:v>
                </c:pt>
                <c:pt idx="5320">
                  <c:v>60.861000000000004</c:v>
                </c:pt>
                <c:pt idx="5321">
                  <c:v>60.880999999999993</c:v>
                </c:pt>
                <c:pt idx="5322">
                  <c:v>60.875</c:v>
                </c:pt>
                <c:pt idx="5323">
                  <c:v>60.869</c:v>
                </c:pt>
                <c:pt idx="5324">
                  <c:v>60.854999999999997</c:v>
                </c:pt>
                <c:pt idx="5325">
                  <c:v>60.862000000000002</c:v>
                </c:pt>
                <c:pt idx="5326">
                  <c:v>60.854999999999997</c:v>
                </c:pt>
                <c:pt idx="5327">
                  <c:v>60.858999999999995</c:v>
                </c:pt>
                <c:pt idx="5328">
                  <c:v>60.87</c:v>
                </c:pt>
                <c:pt idx="5329">
                  <c:v>60.846999999999994</c:v>
                </c:pt>
                <c:pt idx="5330">
                  <c:v>60.851999999999997</c:v>
                </c:pt>
                <c:pt idx="5331">
                  <c:v>60.861000000000004</c:v>
                </c:pt>
                <c:pt idx="5332">
                  <c:v>60.868000000000002</c:v>
                </c:pt>
                <c:pt idx="5333">
                  <c:v>60.862000000000002</c:v>
                </c:pt>
                <c:pt idx="5334">
                  <c:v>60.863</c:v>
                </c:pt>
                <c:pt idx="5335">
                  <c:v>60.872</c:v>
                </c:pt>
                <c:pt idx="5336">
                  <c:v>60.876999999999995</c:v>
                </c:pt>
                <c:pt idx="5337">
                  <c:v>60.843000000000004</c:v>
                </c:pt>
                <c:pt idx="5338">
                  <c:v>60.836000000000006</c:v>
                </c:pt>
                <c:pt idx="5339">
                  <c:v>60.849000000000004</c:v>
                </c:pt>
                <c:pt idx="5340">
                  <c:v>60.833999999999996</c:v>
                </c:pt>
                <c:pt idx="5341">
                  <c:v>60.835000000000001</c:v>
                </c:pt>
                <c:pt idx="5342">
                  <c:v>60.851999999999997</c:v>
                </c:pt>
                <c:pt idx="5343">
                  <c:v>60.843000000000004</c:v>
                </c:pt>
                <c:pt idx="5344">
                  <c:v>60.835000000000001</c:v>
                </c:pt>
                <c:pt idx="5345">
                  <c:v>60.823</c:v>
                </c:pt>
                <c:pt idx="5346">
                  <c:v>60.840999999999994</c:v>
                </c:pt>
                <c:pt idx="5347">
                  <c:v>60.826000000000001</c:v>
                </c:pt>
                <c:pt idx="5348">
                  <c:v>60.830999999999996</c:v>
                </c:pt>
                <c:pt idx="5349">
                  <c:v>60.825000000000003</c:v>
                </c:pt>
                <c:pt idx="5350">
                  <c:v>60.836999999999996</c:v>
                </c:pt>
                <c:pt idx="5351">
                  <c:v>60.832000000000001</c:v>
                </c:pt>
                <c:pt idx="5352">
                  <c:v>60.823</c:v>
                </c:pt>
                <c:pt idx="5353">
                  <c:v>60.833000000000006</c:v>
                </c:pt>
                <c:pt idx="5354">
                  <c:v>60.844999999999999</c:v>
                </c:pt>
                <c:pt idx="5355">
                  <c:v>60.868000000000002</c:v>
                </c:pt>
                <c:pt idx="5356">
                  <c:v>60.888999999999996</c:v>
                </c:pt>
                <c:pt idx="5357">
                  <c:v>60.876000000000005</c:v>
                </c:pt>
                <c:pt idx="5358">
                  <c:v>60.865000000000002</c:v>
                </c:pt>
                <c:pt idx="5359">
                  <c:v>60.830999999999996</c:v>
                </c:pt>
                <c:pt idx="5360">
                  <c:v>60.861000000000004</c:v>
                </c:pt>
                <c:pt idx="5361">
                  <c:v>60.879999999999995</c:v>
                </c:pt>
                <c:pt idx="5362">
                  <c:v>60.891000000000005</c:v>
                </c:pt>
                <c:pt idx="5363">
                  <c:v>60.862000000000002</c:v>
                </c:pt>
                <c:pt idx="5364">
                  <c:v>60.849999999999994</c:v>
                </c:pt>
                <c:pt idx="5365">
                  <c:v>60.864000000000004</c:v>
                </c:pt>
                <c:pt idx="5366">
                  <c:v>60.863</c:v>
                </c:pt>
                <c:pt idx="5367">
                  <c:v>60.861000000000004</c:v>
                </c:pt>
                <c:pt idx="5368">
                  <c:v>60.852999999999994</c:v>
                </c:pt>
                <c:pt idx="5369">
                  <c:v>60.864000000000004</c:v>
                </c:pt>
                <c:pt idx="5370">
                  <c:v>60.850999999999999</c:v>
                </c:pt>
                <c:pt idx="5371">
                  <c:v>60.863</c:v>
                </c:pt>
                <c:pt idx="5372">
                  <c:v>60.876000000000005</c:v>
                </c:pt>
                <c:pt idx="5373">
                  <c:v>60.87</c:v>
                </c:pt>
                <c:pt idx="5374">
                  <c:v>60.827000000000005</c:v>
                </c:pt>
                <c:pt idx="5375">
                  <c:v>60.861000000000004</c:v>
                </c:pt>
                <c:pt idx="5376">
                  <c:v>60.879000000000005</c:v>
                </c:pt>
                <c:pt idx="5377">
                  <c:v>60.89</c:v>
                </c:pt>
                <c:pt idx="5378">
                  <c:v>60.902000000000001</c:v>
                </c:pt>
                <c:pt idx="5379">
                  <c:v>60.909000000000006</c:v>
                </c:pt>
                <c:pt idx="5380">
                  <c:v>60.897000000000006</c:v>
                </c:pt>
                <c:pt idx="5381">
                  <c:v>60.933</c:v>
                </c:pt>
                <c:pt idx="5382">
                  <c:v>60.962000000000003</c:v>
                </c:pt>
                <c:pt idx="5383">
                  <c:v>60.946999999999996</c:v>
                </c:pt>
                <c:pt idx="5384">
                  <c:v>60.97</c:v>
                </c:pt>
                <c:pt idx="5385">
                  <c:v>60.963000000000001</c:v>
                </c:pt>
                <c:pt idx="5386">
                  <c:v>60.974000000000004</c:v>
                </c:pt>
                <c:pt idx="5387">
                  <c:v>60.995000000000012</c:v>
                </c:pt>
                <c:pt idx="5388">
                  <c:v>60.99</c:v>
                </c:pt>
                <c:pt idx="5389">
                  <c:v>61</c:v>
                </c:pt>
                <c:pt idx="5390">
                  <c:v>61.002000000000002</c:v>
                </c:pt>
                <c:pt idx="5391">
                  <c:v>60.997</c:v>
                </c:pt>
                <c:pt idx="5392">
                  <c:v>61.007000000000005</c:v>
                </c:pt>
                <c:pt idx="5393">
                  <c:v>61.028000000000013</c:v>
                </c:pt>
                <c:pt idx="5394">
                  <c:v>61.018000000000001</c:v>
                </c:pt>
                <c:pt idx="5395">
                  <c:v>61.038000000000011</c:v>
                </c:pt>
                <c:pt idx="5396">
                  <c:v>61.06</c:v>
                </c:pt>
                <c:pt idx="5397">
                  <c:v>61.061</c:v>
                </c:pt>
                <c:pt idx="5398">
                  <c:v>61.058</c:v>
                </c:pt>
                <c:pt idx="5399">
                  <c:v>61.064</c:v>
                </c:pt>
                <c:pt idx="5400">
                  <c:v>61.061</c:v>
                </c:pt>
                <c:pt idx="5401">
                  <c:v>61.076000000000001</c:v>
                </c:pt>
                <c:pt idx="5402">
                  <c:v>61.080999999999996</c:v>
                </c:pt>
                <c:pt idx="5403">
                  <c:v>61.069000000000003</c:v>
                </c:pt>
                <c:pt idx="5404">
                  <c:v>61.069000000000003</c:v>
                </c:pt>
                <c:pt idx="5405">
                  <c:v>61.074000000000005</c:v>
                </c:pt>
                <c:pt idx="5406">
                  <c:v>61.079000000000001</c:v>
                </c:pt>
                <c:pt idx="5407">
                  <c:v>61.067</c:v>
                </c:pt>
                <c:pt idx="5408">
                  <c:v>61.08</c:v>
                </c:pt>
                <c:pt idx="5409">
                  <c:v>61.093000000000011</c:v>
                </c:pt>
                <c:pt idx="5410">
                  <c:v>61.097000000000001</c:v>
                </c:pt>
                <c:pt idx="5411">
                  <c:v>61.094000000000001</c:v>
                </c:pt>
                <c:pt idx="5412">
                  <c:v>61.091000000000001</c:v>
                </c:pt>
                <c:pt idx="5413">
                  <c:v>61.09</c:v>
                </c:pt>
                <c:pt idx="5414">
                  <c:v>61.102000000000011</c:v>
                </c:pt>
                <c:pt idx="5415">
                  <c:v>61.115000000000002</c:v>
                </c:pt>
                <c:pt idx="5416">
                  <c:v>61.120000000000012</c:v>
                </c:pt>
                <c:pt idx="5417">
                  <c:v>61.114000000000004</c:v>
                </c:pt>
                <c:pt idx="5418">
                  <c:v>61.124000000000002</c:v>
                </c:pt>
                <c:pt idx="5419">
                  <c:v>61.138000000000012</c:v>
                </c:pt>
                <c:pt idx="5420">
                  <c:v>61.133000000000003</c:v>
                </c:pt>
                <c:pt idx="5421">
                  <c:v>61.129000000000012</c:v>
                </c:pt>
                <c:pt idx="5422">
                  <c:v>61.143000000000001</c:v>
                </c:pt>
                <c:pt idx="5423">
                  <c:v>61.150999999999996</c:v>
                </c:pt>
                <c:pt idx="5424">
                  <c:v>61.166000000000011</c:v>
                </c:pt>
                <c:pt idx="5425">
                  <c:v>61.175000000000011</c:v>
                </c:pt>
                <c:pt idx="5426">
                  <c:v>61.168000000000013</c:v>
                </c:pt>
                <c:pt idx="5427">
                  <c:v>61.156000000000006</c:v>
                </c:pt>
                <c:pt idx="5428">
                  <c:v>61.173000000000002</c:v>
                </c:pt>
                <c:pt idx="5429">
                  <c:v>61.162000000000013</c:v>
                </c:pt>
                <c:pt idx="5430">
                  <c:v>61.164000000000001</c:v>
                </c:pt>
                <c:pt idx="5431">
                  <c:v>61.148000000000003</c:v>
                </c:pt>
                <c:pt idx="5432">
                  <c:v>61.128000000000036</c:v>
                </c:pt>
                <c:pt idx="5433">
                  <c:v>61.135000000000012</c:v>
                </c:pt>
                <c:pt idx="5434">
                  <c:v>61.111000000000004</c:v>
                </c:pt>
                <c:pt idx="5435">
                  <c:v>61.126000000000012</c:v>
                </c:pt>
                <c:pt idx="5436">
                  <c:v>61.134</c:v>
                </c:pt>
                <c:pt idx="5437">
                  <c:v>61.149000000000001</c:v>
                </c:pt>
                <c:pt idx="5438">
                  <c:v>61.134</c:v>
                </c:pt>
                <c:pt idx="5439">
                  <c:v>61.124000000000002</c:v>
                </c:pt>
                <c:pt idx="5440">
                  <c:v>61.150999999999996</c:v>
                </c:pt>
                <c:pt idx="5441">
                  <c:v>61.118000000000002</c:v>
                </c:pt>
                <c:pt idx="5442">
                  <c:v>61.101000000000006</c:v>
                </c:pt>
                <c:pt idx="5443">
                  <c:v>61.116</c:v>
                </c:pt>
                <c:pt idx="5444">
                  <c:v>61.132000000000012</c:v>
                </c:pt>
                <c:pt idx="5445">
                  <c:v>61.14</c:v>
                </c:pt>
                <c:pt idx="5446">
                  <c:v>61.13</c:v>
                </c:pt>
                <c:pt idx="5447">
                  <c:v>61.124000000000002</c:v>
                </c:pt>
                <c:pt idx="5448">
                  <c:v>61.129000000000012</c:v>
                </c:pt>
                <c:pt idx="5449">
                  <c:v>61.117000000000004</c:v>
                </c:pt>
                <c:pt idx="5450">
                  <c:v>61.097000000000001</c:v>
                </c:pt>
                <c:pt idx="5451">
                  <c:v>61.106000000000002</c:v>
                </c:pt>
                <c:pt idx="5452">
                  <c:v>61.112000000000002</c:v>
                </c:pt>
                <c:pt idx="5453">
                  <c:v>61.103000000000002</c:v>
                </c:pt>
                <c:pt idx="5454">
                  <c:v>61.109000000000002</c:v>
                </c:pt>
                <c:pt idx="5455">
                  <c:v>61.113</c:v>
                </c:pt>
                <c:pt idx="5456">
                  <c:v>61.120000000000012</c:v>
                </c:pt>
                <c:pt idx="5457">
                  <c:v>61.120000000000012</c:v>
                </c:pt>
                <c:pt idx="5458">
                  <c:v>61.105000000000011</c:v>
                </c:pt>
                <c:pt idx="5459">
                  <c:v>61.102000000000011</c:v>
                </c:pt>
                <c:pt idx="5460">
                  <c:v>61.109000000000002</c:v>
                </c:pt>
                <c:pt idx="5461">
                  <c:v>61.122000000000035</c:v>
                </c:pt>
                <c:pt idx="5462">
                  <c:v>61.109000000000002</c:v>
                </c:pt>
                <c:pt idx="5463">
                  <c:v>61.101000000000006</c:v>
                </c:pt>
                <c:pt idx="5464">
                  <c:v>61.076000000000001</c:v>
                </c:pt>
                <c:pt idx="5465">
                  <c:v>61.085000000000001</c:v>
                </c:pt>
                <c:pt idx="5466">
                  <c:v>61.086999999999996</c:v>
                </c:pt>
                <c:pt idx="5467">
                  <c:v>61.083999999999996</c:v>
                </c:pt>
                <c:pt idx="5468">
                  <c:v>61.06</c:v>
                </c:pt>
                <c:pt idx="5469">
                  <c:v>61.089000000000006</c:v>
                </c:pt>
                <c:pt idx="5470">
                  <c:v>61.076000000000001</c:v>
                </c:pt>
                <c:pt idx="5471">
                  <c:v>61.099000000000011</c:v>
                </c:pt>
                <c:pt idx="5472">
                  <c:v>61.077000000000005</c:v>
                </c:pt>
                <c:pt idx="5473">
                  <c:v>61.086000000000006</c:v>
                </c:pt>
                <c:pt idx="5474">
                  <c:v>61.086999999999996</c:v>
                </c:pt>
                <c:pt idx="5475">
                  <c:v>61.092000000000013</c:v>
                </c:pt>
                <c:pt idx="5476">
                  <c:v>61.082000000000001</c:v>
                </c:pt>
                <c:pt idx="5477">
                  <c:v>61.099000000000011</c:v>
                </c:pt>
                <c:pt idx="5478">
                  <c:v>61.088000000000001</c:v>
                </c:pt>
                <c:pt idx="5479">
                  <c:v>61.094000000000001</c:v>
                </c:pt>
                <c:pt idx="5480">
                  <c:v>61.112000000000002</c:v>
                </c:pt>
                <c:pt idx="5481">
                  <c:v>61.114000000000004</c:v>
                </c:pt>
                <c:pt idx="5482">
                  <c:v>61.099000000000011</c:v>
                </c:pt>
                <c:pt idx="5483">
                  <c:v>61.108000000000011</c:v>
                </c:pt>
                <c:pt idx="5484">
                  <c:v>61.113</c:v>
                </c:pt>
                <c:pt idx="5485">
                  <c:v>61.102000000000011</c:v>
                </c:pt>
                <c:pt idx="5486">
                  <c:v>61.09</c:v>
                </c:pt>
                <c:pt idx="5487">
                  <c:v>61.101000000000006</c:v>
                </c:pt>
                <c:pt idx="5488">
                  <c:v>61.109000000000002</c:v>
                </c:pt>
                <c:pt idx="5489">
                  <c:v>61.11</c:v>
                </c:pt>
                <c:pt idx="5490">
                  <c:v>61.108000000000011</c:v>
                </c:pt>
                <c:pt idx="5491">
                  <c:v>61.126000000000012</c:v>
                </c:pt>
                <c:pt idx="5492">
                  <c:v>61.11</c:v>
                </c:pt>
                <c:pt idx="5493">
                  <c:v>61.109000000000002</c:v>
                </c:pt>
                <c:pt idx="5494">
                  <c:v>61.114000000000004</c:v>
                </c:pt>
                <c:pt idx="5495">
                  <c:v>61.139000000000003</c:v>
                </c:pt>
                <c:pt idx="5496">
                  <c:v>61.125000000000036</c:v>
                </c:pt>
                <c:pt idx="5497">
                  <c:v>61.106000000000002</c:v>
                </c:pt>
                <c:pt idx="5498">
                  <c:v>61.117000000000004</c:v>
                </c:pt>
                <c:pt idx="5499">
                  <c:v>61.108000000000011</c:v>
                </c:pt>
                <c:pt idx="5500">
                  <c:v>61.107000000000006</c:v>
                </c:pt>
                <c:pt idx="5501">
                  <c:v>61.098000000000013</c:v>
                </c:pt>
                <c:pt idx="5502">
                  <c:v>61.102000000000011</c:v>
                </c:pt>
                <c:pt idx="5503">
                  <c:v>61.086999999999996</c:v>
                </c:pt>
                <c:pt idx="5504">
                  <c:v>61.105000000000011</c:v>
                </c:pt>
                <c:pt idx="5505">
                  <c:v>61.094000000000001</c:v>
                </c:pt>
                <c:pt idx="5506">
                  <c:v>61.089000000000006</c:v>
                </c:pt>
                <c:pt idx="5507">
                  <c:v>61.094000000000001</c:v>
                </c:pt>
                <c:pt idx="5508">
                  <c:v>61.093000000000011</c:v>
                </c:pt>
                <c:pt idx="5509">
                  <c:v>61.072000000000003</c:v>
                </c:pt>
                <c:pt idx="5510">
                  <c:v>61.074000000000005</c:v>
                </c:pt>
                <c:pt idx="5511">
                  <c:v>61.056000000000004</c:v>
                </c:pt>
                <c:pt idx="5512">
                  <c:v>61.077000000000005</c:v>
                </c:pt>
                <c:pt idx="5513">
                  <c:v>61.071000000000005</c:v>
                </c:pt>
                <c:pt idx="5514">
                  <c:v>61.061</c:v>
                </c:pt>
                <c:pt idx="5515">
                  <c:v>61.080999999999996</c:v>
                </c:pt>
                <c:pt idx="5516">
                  <c:v>61.069000000000003</c:v>
                </c:pt>
                <c:pt idx="5517">
                  <c:v>61.071000000000005</c:v>
                </c:pt>
                <c:pt idx="5518">
                  <c:v>61.071000000000005</c:v>
                </c:pt>
                <c:pt idx="5519">
                  <c:v>61.066000000000003</c:v>
                </c:pt>
                <c:pt idx="5520">
                  <c:v>61.077000000000005</c:v>
                </c:pt>
                <c:pt idx="5521">
                  <c:v>61.079000000000001</c:v>
                </c:pt>
                <c:pt idx="5522">
                  <c:v>61.103000000000002</c:v>
                </c:pt>
                <c:pt idx="5523">
                  <c:v>61.096000000000011</c:v>
                </c:pt>
                <c:pt idx="5524">
                  <c:v>61.096000000000011</c:v>
                </c:pt>
                <c:pt idx="5525">
                  <c:v>61.089000000000006</c:v>
                </c:pt>
                <c:pt idx="5526">
                  <c:v>61.11</c:v>
                </c:pt>
                <c:pt idx="5527">
                  <c:v>61.093000000000011</c:v>
                </c:pt>
                <c:pt idx="5528">
                  <c:v>61.094000000000001</c:v>
                </c:pt>
                <c:pt idx="5529">
                  <c:v>61.091000000000001</c:v>
                </c:pt>
                <c:pt idx="5530">
                  <c:v>61.089000000000006</c:v>
                </c:pt>
                <c:pt idx="5531">
                  <c:v>61.075000000000003</c:v>
                </c:pt>
                <c:pt idx="5532">
                  <c:v>61.059000000000005</c:v>
                </c:pt>
                <c:pt idx="5533">
                  <c:v>61.052</c:v>
                </c:pt>
                <c:pt idx="5534">
                  <c:v>61.049000000000007</c:v>
                </c:pt>
                <c:pt idx="5535">
                  <c:v>61.055</c:v>
                </c:pt>
                <c:pt idx="5536">
                  <c:v>61.044000000000004</c:v>
                </c:pt>
                <c:pt idx="5537">
                  <c:v>61.049000000000007</c:v>
                </c:pt>
                <c:pt idx="5538">
                  <c:v>61.048000000000002</c:v>
                </c:pt>
                <c:pt idx="5539">
                  <c:v>61.050999999999995</c:v>
                </c:pt>
                <c:pt idx="5540">
                  <c:v>61.047000000000004</c:v>
                </c:pt>
                <c:pt idx="5541">
                  <c:v>61.029000000000003</c:v>
                </c:pt>
                <c:pt idx="5542">
                  <c:v>61.035000000000011</c:v>
                </c:pt>
                <c:pt idx="5543">
                  <c:v>61.036000000000001</c:v>
                </c:pt>
                <c:pt idx="5544">
                  <c:v>61.024000000000001</c:v>
                </c:pt>
                <c:pt idx="5545">
                  <c:v>61.023000000000003</c:v>
                </c:pt>
                <c:pt idx="5546">
                  <c:v>60.984999999999999</c:v>
                </c:pt>
                <c:pt idx="5547">
                  <c:v>60.974000000000004</c:v>
                </c:pt>
                <c:pt idx="5548">
                  <c:v>60.964000000000006</c:v>
                </c:pt>
                <c:pt idx="5549">
                  <c:v>60.979000000000006</c:v>
                </c:pt>
                <c:pt idx="5550">
                  <c:v>60.989000000000004</c:v>
                </c:pt>
                <c:pt idx="5551">
                  <c:v>60.967000000000006</c:v>
                </c:pt>
                <c:pt idx="5552">
                  <c:v>60.965000000000003</c:v>
                </c:pt>
                <c:pt idx="5553">
                  <c:v>60.946000000000005</c:v>
                </c:pt>
                <c:pt idx="5554">
                  <c:v>60.977000000000004</c:v>
                </c:pt>
                <c:pt idx="5555">
                  <c:v>60.967000000000006</c:v>
                </c:pt>
                <c:pt idx="5556">
                  <c:v>60.962000000000003</c:v>
                </c:pt>
                <c:pt idx="5557">
                  <c:v>60.949000000000005</c:v>
                </c:pt>
                <c:pt idx="5558">
                  <c:v>60.954999999999998</c:v>
                </c:pt>
                <c:pt idx="5559">
                  <c:v>60.951999999999998</c:v>
                </c:pt>
                <c:pt idx="5560">
                  <c:v>60.954999999999998</c:v>
                </c:pt>
                <c:pt idx="5561">
                  <c:v>60.94</c:v>
                </c:pt>
                <c:pt idx="5562">
                  <c:v>60.948</c:v>
                </c:pt>
                <c:pt idx="5563">
                  <c:v>60.955999999999996</c:v>
                </c:pt>
                <c:pt idx="5564">
                  <c:v>60.972000000000001</c:v>
                </c:pt>
                <c:pt idx="5565">
                  <c:v>60.951999999999998</c:v>
                </c:pt>
                <c:pt idx="5566">
                  <c:v>60.967000000000006</c:v>
                </c:pt>
                <c:pt idx="5567">
                  <c:v>60.962000000000003</c:v>
                </c:pt>
                <c:pt idx="5568">
                  <c:v>60.965000000000003</c:v>
                </c:pt>
                <c:pt idx="5569">
                  <c:v>60.964000000000006</c:v>
                </c:pt>
                <c:pt idx="5570">
                  <c:v>60.948</c:v>
                </c:pt>
                <c:pt idx="5571">
                  <c:v>60.953999999999994</c:v>
                </c:pt>
                <c:pt idx="5572">
                  <c:v>60.99</c:v>
                </c:pt>
                <c:pt idx="5573">
                  <c:v>60.952999999999996</c:v>
                </c:pt>
                <c:pt idx="5574">
                  <c:v>60.97</c:v>
                </c:pt>
                <c:pt idx="5575">
                  <c:v>60.967000000000006</c:v>
                </c:pt>
                <c:pt idx="5576">
                  <c:v>60.969000000000001</c:v>
                </c:pt>
                <c:pt idx="5577">
                  <c:v>60.97</c:v>
                </c:pt>
                <c:pt idx="5578">
                  <c:v>60.967000000000006</c:v>
                </c:pt>
                <c:pt idx="5579">
                  <c:v>60.986999999999995</c:v>
                </c:pt>
                <c:pt idx="5580">
                  <c:v>61.001000000000005</c:v>
                </c:pt>
                <c:pt idx="5581">
                  <c:v>61.005000000000003</c:v>
                </c:pt>
                <c:pt idx="5582">
                  <c:v>61.015000000000001</c:v>
                </c:pt>
                <c:pt idx="5583">
                  <c:v>61.032000000000011</c:v>
                </c:pt>
                <c:pt idx="5584">
                  <c:v>61.007000000000005</c:v>
                </c:pt>
                <c:pt idx="5585">
                  <c:v>60.996000000000002</c:v>
                </c:pt>
                <c:pt idx="5586">
                  <c:v>60.988</c:v>
                </c:pt>
                <c:pt idx="5587">
                  <c:v>60.979000000000006</c:v>
                </c:pt>
                <c:pt idx="5588">
                  <c:v>60.975000000000001</c:v>
                </c:pt>
                <c:pt idx="5589">
                  <c:v>60.966000000000001</c:v>
                </c:pt>
                <c:pt idx="5590">
                  <c:v>60.971000000000004</c:v>
                </c:pt>
                <c:pt idx="5591">
                  <c:v>60.992000000000012</c:v>
                </c:pt>
                <c:pt idx="5592">
                  <c:v>60.997</c:v>
                </c:pt>
                <c:pt idx="5593">
                  <c:v>60.992000000000012</c:v>
                </c:pt>
                <c:pt idx="5594">
                  <c:v>60.983000000000004</c:v>
                </c:pt>
                <c:pt idx="5595">
                  <c:v>60.984999999999999</c:v>
                </c:pt>
                <c:pt idx="5596">
                  <c:v>61.008000000000003</c:v>
                </c:pt>
                <c:pt idx="5597">
                  <c:v>61.010999999999996</c:v>
                </c:pt>
                <c:pt idx="5598">
                  <c:v>61.033000000000001</c:v>
                </c:pt>
                <c:pt idx="5599">
                  <c:v>61.033000000000001</c:v>
                </c:pt>
                <c:pt idx="5600">
                  <c:v>61.052</c:v>
                </c:pt>
                <c:pt idx="5601">
                  <c:v>61.045000000000002</c:v>
                </c:pt>
                <c:pt idx="5602">
                  <c:v>61.044000000000004</c:v>
                </c:pt>
                <c:pt idx="5603">
                  <c:v>61.053999999999995</c:v>
                </c:pt>
                <c:pt idx="5604">
                  <c:v>61.053000000000004</c:v>
                </c:pt>
                <c:pt idx="5605">
                  <c:v>61.024000000000001</c:v>
                </c:pt>
                <c:pt idx="5606">
                  <c:v>61.028000000000013</c:v>
                </c:pt>
                <c:pt idx="5607">
                  <c:v>61.006</c:v>
                </c:pt>
                <c:pt idx="5608">
                  <c:v>60.999000000000002</c:v>
                </c:pt>
                <c:pt idx="5609">
                  <c:v>60.999000000000002</c:v>
                </c:pt>
                <c:pt idx="5610">
                  <c:v>61.009</c:v>
                </c:pt>
                <c:pt idx="5611">
                  <c:v>61.018000000000001</c:v>
                </c:pt>
                <c:pt idx="5612">
                  <c:v>61.015000000000001</c:v>
                </c:pt>
                <c:pt idx="5613">
                  <c:v>61.021000000000001</c:v>
                </c:pt>
                <c:pt idx="5614">
                  <c:v>61.029000000000003</c:v>
                </c:pt>
                <c:pt idx="5615">
                  <c:v>61.037000000000006</c:v>
                </c:pt>
                <c:pt idx="5616">
                  <c:v>61.034000000000006</c:v>
                </c:pt>
                <c:pt idx="5617">
                  <c:v>61.039000000000001</c:v>
                </c:pt>
                <c:pt idx="5618">
                  <c:v>61.02</c:v>
                </c:pt>
                <c:pt idx="5619">
                  <c:v>61.029000000000003</c:v>
                </c:pt>
                <c:pt idx="5620">
                  <c:v>61.038000000000011</c:v>
                </c:pt>
                <c:pt idx="5621">
                  <c:v>61.047000000000004</c:v>
                </c:pt>
                <c:pt idx="5622">
                  <c:v>61.046000000000006</c:v>
                </c:pt>
                <c:pt idx="5623">
                  <c:v>61.032000000000011</c:v>
                </c:pt>
                <c:pt idx="5624">
                  <c:v>61.023000000000003</c:v>
                </c:pt>
                <c:pt idx="5625">
                  <c:v>61.035000000000011</c:v>
                </c:pt>
                <c:pt idx="5626">
                  <c:v>61.025000000000013</c:v>
                </c:pt>
                <c:pt idx="5627">
                  <c:v>61.016999999999996</c:v>
                </c:pt>
                <c:pt idx="5628">
                  <c:v>61.039000000000001</c:v>
                </c:pt>
                <c:pt idx="5629">
                  <c:v>61.037000000000006</c:v>
                </c:pt>
                <c:pt idx="5630">
                  <c:v>61.035000000000011</c:v>
                </c:pt>
                <c:pt idx="5631">
                  <c:v>61.034000000000006</c:v>
                </c:pt>
                <c:pt idx="5632">
                  <c:v>61.039000000000001</c:v>
                </c:pt>
                <c:pt idx="5633">
                  <c:v>61.048000000000002</c:v>
                </c:pt>
                <c:pt idx="5634">
                  <c:v>61.063000000000002</c:v>
                </c:pt>
                <c:pt idx="5635">
                  <c:v>61.077000000000005</c:v>
                </c:pt>
                <c:pt idx="5636">
                  <c:v>61.086999999999996</c:v>
                </c:pt>
                <c:pt idx="5637">
                  <c:v>61.067</c:v>
                </c:pt>
                <c:pt idx="5638">
                  <c:v>61.068000000000012</c:v>
                </c:pt>
                <c:pt idx="5639">
                  <c:v>61.06</c:v>
                </c:pt>
                <c:pt idx="5640">
                  <c:v>61.059000000000005</c:v>
                </c:pt>
                <c:pt idx="5641">
                  <c:v>61.049000000000007</c:v>
                </c:pt>
                <c:pt idx="5642">
                  <c:v>61.075000000000003</c:v>
                </c:pt>
                <c:pt idx="5643">
                  <c:v>61.07</c:v>
                </c:pt>
                <c:pt idx="5644">
                  <c:v>61.07</c:v>
                </c:pt>
                <c:pt idx="5645">
                  <c:v>61.059000000000005</c:v>
                </c:pt>
                <c:pt idx="5646">
                  <c:v>61.072000000000003</c:v>
                </c:pt>
                <c:pt idx="5647">
                  <c:v>61.062000000000012</c:v>
                </c:pt>
                <c:pt idx="5648">
                  <c:v>61.074000000000005</c:v>
                </c:pt>
                <c:pt idx="5649">
                  <c:v>61.103000000000002</c:v>
                </c:pt>
                <c:pt idx="5650">
                  <c:v>61.103000000000002</c:v>
                </c:pt>
                <c:pt idx="5651">
                  <c:v>61.117000000000004</c:v>
                </c:pt>
                <c:pt idx="5652">
                  <c:v>61.091000000000001</c:v>
                </c:pt>
                <c:pt idx="5653">
                  <c:v>61.107000000000006</c:v>
                </c:pt>
                <c:pt idx="5654">
                  <c:v>61.099000000000011</c:v>
                </c:pt>
                <c:pt idx="5655">
                  <c:v>61.118000000000002</c:v>
                </c:pt>
                <c:pt idx="5656">
                  <c:v>61.108000000000011</c:v>
                </c:pt>
                <c:pt idx="5657">
                  <c:v>61.106000000000002</c:v>
                </c:pt>
                <c:pt idx="5658">
                  <c:v>61.1</c:v>
                </c:pt>
                <c:pt idx="5659">
                  <c:v>61.101000000000006</c:v>
                </c:pt>
                <c:pt idx="5660">
                  <c:v>61.1</c:v>
                </c:pt>
                <c:pt idx="5661">
                  <c:v>61.077000000000005</c:v>
                </c:pt>
                <c:pt idx="5662">
                  <c:v>61.1</c:v>
                </c:pt>
                <c:pt idx="5663">
                  <c:v>61.08</c:v>
                </c:pt>
                <c:pt idx="5664">
                  <c:v>61.080999999999996</c:v>
                </c:pt>
                <c:pt idx="5665">
                  <c:v>61.076000000000001</c:v>
                </c:pt>
                <c:pt idx="5666">
                  <c:v>61.055</c:v>
                </c:pt>
                <c:pt idx="5667">
                  <c:v>61.048000000000002</c:v>
                </c:pt>
                <c:pt idx="5668">
                  <c:v>61.056999999999995</c:v>
                </c:pt>
                <c:pt idx="5669">
                  <c:v>61.049000000000007</c:v>
                </c:pt>
                <c:pt idx="5670">
                  <c:v>61.058</c:v>
                </c:pt>
                <c:pt idx="5671">
                  <c:v>61.069000000000003</c:v>
                </c:pt>
                <c:pt idx="5672">
                  <c:v>61.056000000000004</c:v>
                </c:pt>
                <c:pt idx="5673">
                  <c:v>61.089000000000006</c:v>
                </c:pt>
                <c:pt idx="5674">
                  <c:v>61.082000000000001</c:v>
                </c:pt>
                <c:pt idx="5675">
                  <c:v>61.096000000000011</c:v>
                </c:pt>
                <c:pt idx="5676">
                  <c:v>61.107000000000006</c:v>
                </c:pt>
                <c:pt idx="5677">
                  <c:v>61.096000000000011</c:v>
                </c:pt>
                <c:pt idx="5678">
                  <c:v>61.106000000000002</c:v>
                </c:pt>
                <c:pt idx="5679">
                  <c:v>61.1</c:v>
                </c:pt>
                <c:pt idx="5680">
                  <c:v>61.104000000000006</c:v>
                </c:pt>
                <c:pt idx="5681">
                  <c:v>61.103000000000002</c:v>
                </c:pt>
                <c:pt idx="5682">
                  <c:v>61.109000000000002</c:v>
                </c:pt>
                <c:pt idx="5683">
                  <c:v>61.097000000000001</c:v>
                </c:pt>
                <c:pt idx="5684">
                  <c:v>61.098000000000013</c:v>
                </c:pt>
                <c:pt idx="5685">
                  <c:v>61.108000000000011</c:v>
                </c:pt>
                <c:pt idx="5686">
                  <c:v>61.115000000000002</c:v>
                </c:pt>
                <c:pt idx="5687">
                  <c:v>61.126000000000012</c:v>
                </c:pt>
                <c:pt idx="5688">
                  <c:v>61.125000000000036</c:v>
                </c:pt>
                <c:pt idx="5689">
                  <c:v>61.122000000000035</c:v>
                </c:pt>
                <c:pt idx="5690">
                  <c:v>61.131</c:v>
                </c:pt>
                <c:pt idx="5691">
                  <c:v>61.14</c:v>
                </c:pt>
                <c:pt idx="5692">
                  <c:v>61.138000000000012</c:v>
                </c:pt>
                <c:pt idx="5693">
                  <c:v>61.152000000000001</c:v>
                </c:pt>
                <c:pt idx="5694">
                  <c:v>61.142000000000003</c:v>
                </c:pt>
                <c:pt idx="5695">
                  <c:v>61.143000000000001</c:v>
                </c:pt>
                <c:pt idx="5696">
                  <c:v>61.129000000000012</c:v>
                </c:pt>
                <c:pt idx="5697">
                  <c:v>61.139000000000003</c:v>
                </c:pt>
                <c:pt idx="5698">
                  <c:v>61.14</c:v>
                </c:pt>
                <c:pt idx="5699">
                  <c:v>61.13</c:v>
                </c:pt>
                <c:pt idx="5700">
                  <c:v>61.138000000000012</c:v>
                </c:pt>
                <c:pt idx="5701">
                  <c:v>61.15</c:v>
                </c:pt>
                <c:pt idx="5702">
                  <c:v>61.153000000000006</c:v>
                </c:pt>
                <c:pt idx="5703">
                  <c:v>61.134</c:v>
                </c:pt>
                <c:pt idx="5704">
                  <c:v>61.158000000000001</c:v>
                </c:pt>
                <c:pt idx="5705">
                  <c:v>61.156000000000006</c:v>
                </c:pt>
                <c:pt idx="5706">
                  <c:v>61.188000000000002</c:v>
                </c:pt>
                <c:pt idx="5707">
                  <c:v>61.190000000000012</c:v>
                </c:pt>
                <c:pt idx="5708">
                  <c:v>61.181000000000004</c:v>
                </c:pt>
                <c:pt idx="5709">
                  <c:v>61.174000000000007</c:v>
                </c:pt>
                <c:pt idx="5710">
                  <c:v>61.193000000000012</c:v>
                </c:pt>
                <c:pt idx="5711">
                  <c:v>61.198000000000036</c:v>
                </c:pt>
                <c:pt idx="5712">
                  <c:v>61.211000000000006</c:v>
                </c:pt>
                <c:pt idx="5713">
                  <c:v>61.225000000000037</c:v>
                </c:pt>
                <c:pt idx="5714">
                  <c:v>61.234000000000002</c:v>
                </c:pt>
                <c:pt idx="5715">
                  <c:v>61.252000000000002</c:v>
                </c:pt>
                <c:pt idx="5716">
                  <c:v>61.255000000000003</c:v>
                </c:pt>
                <c:pt idx="5717">
                  <c:v>61.263000000000012</c:v>
                </c:pt>
                <c:pt idx="5718">
                  <c:v>61.276000000000003</c:v>
                </c:pt>
                <c:pt idx="5719">
                  <c:v>61.255000000000003</c:v>
                </c:pt>
                <c:pt idx="5720">
                  <c:v>61.267000000000003</c:v>
                </c:pt>
                <c:pt idx="5721">
                  <c:v>61.263000000000012</c:v>
                </c:pt>
                <c:pt idx="5722">
                  <c:v>61.252000000000002</c:v>
                </c:pt>
                <c:pt idx="5723">
                  <c:v>61.267000000000003</c:v>
                </c:pt>
                <c:pt idx="5724">
                  <c:v>61.290000000000013</c:v>
                </c:pt>
                <c:pt idx="5725">
                  <c:v>61.263000000000012</c:v>
                </c:pt>
                <c:pt idx="5726">
                  <c:v>61.241</c:v>
                </c:pt>
                <c:pt idx="5727">
                  <c:v>61.253</c:v>
                </c:pt>
                <c:pt idx="5728">
                  <c:v>61.206000000000003</c:v>
                </c:pt>
                <c:pt idx="5729">
                  <c:v>61.216000000000001</c:v>
                </c:pt>
                <c:pt idx="5730">
                  <c:v>61.220000000000013</c:v>
                </c:pt>
                <c:pt idx="5731">
                  <c:v>61.235000000000035</c:v>
                </c:pt>
                <c:pt idx="5732">
                  <c:v>61.234000000000002</c:v>
                </c:pt>
                <c:pt idx="5733">
                  <c:v>61.231000000000002</c:v>
                </c:pt>
                <c:pt idx="5734">
                  <c:v>61.245000000000012</c:v>
                </c:pt>
                <c:pt idx="5735">
                  <c:v>61.272000000000013</c:v>
                </c:pt>
                <c:pt idx="5736">
                  <c:v>61.268000000000036</c:v>
                </c:pt>
                <c:pt idx="5737">
                  <c:v>61.259</c:v>
                </c:pt>
                <c:pt idx="5738">
                  <c:v>61.278000000000013</c:v>
                </c:pt>
                <c:pt idx="5739">
                  <c:v>61.264000000000003</c:v>
                </c:pt>
                <c:pt idx="5740">
                  <c:v>61.271000000000001</c:v>
                </c:pt>
                <c:pt idx="5741">
                  <c:v>61.271000000000001</c:v>
                </c:pt>
                <c:pt idx="5742">
                  <c:v>61.255000000000003</c:v>
                </c:pt>
                <c:pt idx="5743">
                  <c:v>61.239000000000011</c:v>
                </c:pt>
                <c:pt idx="5744">
                  <c:v>61.260000000000012</c:v>
                </c:pt>
                <c:pt idx="5745">
                  <c:v>61.272000000000013</c:v>
                </c:pt>
                <c:pt idx="5746">
                  <c:v>61.231000000000002</c:v>
                </c:pt>
                <c:pt idx="5747">
                  <c:v>61.247</c:v>
                </c:pt>
                <c:pt idx="5748">
                  <c:v>61.277000000000001</c:v>
                </c:pt>
                <c:pt idx="5749">
                  <c:v>61.295000000000037</c:v>
                </c:pt>
                <c:pt idx="5750">
                  <c:v>61.281000000000006</c:v>
                </c:pt>
                <c:pt idx="5751">
                  <c:v>61.290000000000013</c:v>
                </c:pt>
                <c:pt idx="5752">
                  <c:v>61.277000000000001</c:v>
                </c:pt>
                <c:pt idx="5753">
                  <c:v>61.27</c:v>
                </c:pt>
                <c:pt idx="5754">
                  <c:v>61.277000000000001</c:v>
                </c:pt>
                <c:pt idx="5755">
                  <c:v>61.265000000000036</c:v>
                </c:pt>
                <c:pt idx="5756">
                  <c:v>61.274000000000001</c:v>
                </c:pt>
                <c:pt idx="5757">
                  <c:v>61.275000000000013</c:v>
                </c:pt>
                <c:pt idx="5758">
                  <c:v>61.246000000000002</c:v>
                </c:pt>
                <c:pt idx="5759">
                  <c:v>61.258000000000003</c:v>
                </c:pt>
                <c:pt idx="5760">
                  <c:v>61.245000000000012</c:v>
                </c:pt>
                <c:pt idx="5761">
                  <c:v>61.223000000000013</c:v>
                </c:pt>
                <c:pt idx="5762">
                  <c:v>61.234000000000002</c:v>
                </c:pt>
                <c:pt idx="5763">
                  <c:v>61.25</c:v>
                </c:pt>
                <c:pt idx="5764">
                  <c:v>61.220000000000013</c:v>
                </c:pt>
                <c:pt idx="5765">
                  <c:v>61.220000000000013</c:v>
                </c:pt>
                <c:pt idx="5766">
                  <c:v>61.211000000000006</c:v>
                </c:pt>
                <c:pt idx="5767">
                  <c:v>61.209000000000003</c:v>
                </c:pt>
                <c:pt idx="5768">
                  <c:v>61.204000000000001</c:v>
                </c:pt>
                <c:pt idx="5769">
                  <c:v>61.193000000000012</c:v>
                </c:pt>
                <c:pt idx="5770">
                  <c:v>61.190000000000012</c:v>
                </c:pt>
                <c:pt idx="5771">
                  <c:v>61.178000000000011</c:v>
                </c:pt>
                <c:pt idx="5772">
                  <c:v>61.183</c:v>
                </c:pt>
                <c:pt idx="5773">
                  <c:v>61.172000000000011</c:v>
                </c:pt>
                <c:pt idx="5774">
                  <c:v>61.184000000000005</c:v>
                </c:pt>
                <c:pt idx="5775">
                  <c:v>61.195000000000036</c:v>
                </c:pt>
                <c:pt idx="5776">
                  <c:v>61.183</c:v>
                </c:pt>
                <c:pt idx="5777">
                  <c:v>61.178000000000011</c:v>
                </c:pt>
                <c:pt idx="5778">
                  <c:v>61.166000000000011</c:v>
                </c:pt>
                <c:pt idx="5779">
                  <c:v>61.148000000000003</c:v>
                </c:pt>
                <c:pt idx="5780">
                  <c:v>61.159000000000006</c:v>
                </c:pt>
                <c:pt idx="5781">
                  <c:v>61.141000000000005</c:v>
                </c:pt>
                <c:pt idx="5782">
                  <c:v>61.142000000000003</c:v>
                </c:pt>
                <c:pt idx="5783">
                  <c:v>61.156000000000006</c:v>
                </c:pt>
                <c:pt idx="5784">
                  <c:v>61.135000000000012</c:v>
                </c:pt>
                <c:pt idx="5785">
                  <c:v>61.102000000000011</c:v>
                </c:pt>
                <c:pt idx="5786">
                  <c:v>61.107000000000006</c:v>
                </c:pt>
                <c:pt idx="5787">
                  <c:v>61.111000000000004</c:v>
                </c:pt>
                <c:pt idx="5788">
                  <c:v>61.099000000000011</c:v>
                </c:pt>
                <c:pt idx="5789">
                  <c:v>61.085000000000001</c:v>
                </c:pt>
                <c:pt idx="5790">
                  <c:v>61.076000000000001</c:v>
                </c:pt>
                <c:pt idx="5791">
                  <c:v>61.074000000000005</c:v>
                </c:pt>
                <c:pt idx="5792">
                  <c:v>61.074000000000005</c:v>
                </c:pt>
                <c:pt idx="5793">
                  <c:v>61.053000000000004</c:v>
                </c:pt>
                <c:pt idx="5794">
                  <c:v>61.056000000000004</c:v>
                </c:pt>
                <c:pt idx="5795">
                  <c:v>61.058</c:v>
                </c:pt>
                <c:pt idx="5796">
                  <c:v>61.038000000000011</c:v>
                </c:pt>
                <c:pt idx="5797">
                  <c:v>61.043000000000006</c:v>
                </c:pt>
                <c:pt idx="5798">
                  <c:v>61.031000000000006</c:v>
                </c:pt>
                <c:pt idx="5799">
                  <c:v>61.03</c:v>
                </c:pt>
                <c:pt idx="5800">
                  <c:v>61.027000000000001</c:v>
                </c:pt>
                <c:pt idx="5801">
                  <c:v>60.996000000000002</c:v>
                </c:pt>
                <c:pt idx="5802">
                  <c:v>60.989000000000004</c:v>
                </c:pt>
                <c:pt idx="5803">
                  <c:v>60.989000000000004</c:v>
                </c:pt>
                <c:pt idx="5804">
                  <c:v>60.974000000000004</c:v>
                </c:pt>
                <c:pt idx="5805">
                  <c:v>60.997</c:v>
                </c:pt>
                <c:pt idx="5806">
                  <c:v>61.002000000000002</c:v>
                </c:pt>
                <c:pt idx="5807">
                  <c:v>60.981999999999999</c:v>
                </c:pt>
                <c:pt idx="5808">
                  <c:v>60.946999999999996</c:v>
                </c:pt>
                <c:pt idx="5809">
                  <c:v>60.950999999999993</c:v>
                </c:pt>
                <c:pt idx="5810">
                  <c:v>60.940999999999995</c:v>
                </c:pt>
                <c:pt idx="5811">
                  <c:v>60.940999999999995</c:v>
                </c:pt>
                <c:pt idx="5812">
                  <c:v>60.94</c:v>
                </c:pt>
                <c:pt idx="5813">
                  <c:v>60.937000000000005</c:v>
                </c:pt>
                <c:pt idx="5814">
                  <c:v>60.943000000000005</c:v>
                </c:pt>
                <c:pt idx="5815">
                  <c:v>60.93</c:v>
                </c:pt>
                <c:pt idx="5816">
                  <c:v>60.928000000000011</c:v>
                </c:pt>
                <c:pt idx="5817">
                  <c:v>60.928000000000011</c:v>
                </c:pt>
                <c:pt idx="5818">
                  <c:v>60.910999999999994</c:v>
                </c:pt>
                <c:pt idx="5819">
                  <c:v>60.916000000000004</c:v>
                </c:pt>
                <c:pt idx="5820">
                  <c:v>60.897000000000006</c:v>
                </c:pt>
                <c:pt idx="5821">
                  <c:v>60.907000000000004</c:v>
                </c:pt>
                <c:pt idx="5822">
                  <c:v>60.879000000000005</c:v>
                </c:pt>
                <c:pt idx="5823">
                  <c:v>60.876999999999995</c:v>
                </c:pt>
                <c:pt idx="5824">
                  <c:v>60.863</c:v>
                </c:pt>
                <c:pt idx="5825">
                  <c:v>60.849999999999994</c:v>
                </c:pt>
                <c:pt idx="5826">
                  <c:v>60.863</c:v>
                </c:pt>
                <c:pt idx="5827">
                  <c:v>60.856999999999999</c:v>
                </c:pt>
                <c:pt idx="5828">
                  <c:v>60.866</c:v>
                </c:pt>
                <c:pt idx="5829">
                  <c:v>60.847999999999999</c:v>
                </c:pt>
                <c:pt idx="5830">
                  <c:v>60.856999999999999</c:v>
                </c:pt>
                <c:pt idx="5831">
                  <c:v>60.850999999999999</c:v>
                </c:pt>
                <c:pt idx="5832">
                  <c:v>60.843000000000004</c:v>
                </c:pt>
                <c:pt idx="5833">
                  <c:v>60.838000000000001</c:v>
                </c:pt>
                <c:pt idx="5834">
                  <c:v>60.836000000000006</c:v>
                </c:pt>
                <c:pt idx="5835">
                  <c:v>60.828000000000003</c:v>
                </c:pt>
                <c:pt idx="5836">
                  <c:v>60.836999999999996</c:v>
                </c:pt>
                <c:pt idx="5837">
                  <c:v>60.825000000000003</c:v>
                </c:pt>
                <c:pt idx="5838">
                  <c:v>60.821000000000005</c:v>
                </c:pt>
                <c:pt idx="5839">
                  <c:v>60.835000000000001</c:v>
                </c:pt>
                <c:pt idx="5840">
                  <c:v>60.838000000000001</c:v>
                </c:pt>
                <c:pt idx="5841">
                  <c:v>60.840999999999994</c:v>
                </c:pt>
                <c:pt idx="5842">
                  <c:v>60.829000000000001</c:v>
                </c:pt>
                <c:pt idx="5843">
                  <c:v>60.838000000000001</c:v>
                </c:pt>
                <c:pt idx="5844">
                  <c:v>60.827000000000005</c:v>
                </c:pt>
                <c:pt idx="5845">
                  <c:v>60.824000000000005</c:v>
                </c:pt>
                <c:pt idx="5846">
                  <c:v>60.833999999999996</c:v>
                </c:pt>
                <c:pt idx="5847">
                  <c:v>60.833999999999996</c:v>
                </c:pt>
                <c:pt idx="5848">
                  <c:v>60.850999999999999</c:v>
                </c:pt>
                <c:pt idx="5849">
                  <c:v>60.839999999999996</c:v>
                </c:pt>
                <c:pt idx="5850">
                  <c:v>60.830999999999996</c:v>
                </c:pt>
                <c:pt idx="5851">
                  <c:v>60.846999999999994</c:v>
                </c:pt>
                <c:pt idx="5852">
                  <c:v>60.839000000000006</c:v>
                </c:pt>
                <c:pt idx="5853">
                  <c:v>60.828000000000003</c:v>
                </c:pt>
                <c:pt idx="5854">
                  <c:v>60.824000000000005</c:v>
                </c:pt>
                <c:pt idx="5855">
                  <c:v>60.814999999999998</c:v>
                </c:pt>
                <c:pt idx="5856">
                  <c:v>60.805</c:v>
                </c:pt>
                <c:pt idx="5857">
                  <c:v>60.791000000000011</c:v>
                </c:pt>
                <c:pt idx="5858">
                  <c:v>60.803000000000004</c:v>
                </c:pt>
                <c:pt idx="5859">
                  <c:v>60.812999999999995</c:v>
                </c:pt>
                <c:pt idx="5860">
                  <c:v>60.808</c:v>
                </c:pt>
                <c:pt idx="5861">
                  <c:v>60.8</c:v>
                </c:pt>
                <c:pt idx="5862">
                  <c:v>60.789000000000001</c:v>
                </c:pt>
                <c:pt idx="5863">
                  <c:v>60.809000000000005</c:v>
                </c:pt>
                <c:pt idx="5864">
                  <c:v>60.809000000000005</c:v>
                </c:pt>
                <c:pt idx="5865">
                  <c:v>60.809000000000005</c:v>
                </c:pt>
                <c:pt idx="5866">
                  <c:v>60.802</c:v>
                </c:pt>
                <c:pt idx="5867">
                  <c:v>60.828000000000003</c:v>
                </c:pt>
                <c:pt idx="5868">
                  <c:v>60.840999999999994</c:v>
                </c:pt>
                <c:pt idx="5869">
                  <c:v>60.825000000000003</c:v>
                </c:pt>
                <c:pt idx="5870">
                  <c:v>60.826000000000001</c:v>
                </c:pt>
                <c:pt idx="5871">
                  <c:v>60.826000000000001</c:v>
                </c:pt>
                <c:pt idx="5872">
                  <c:v>60.836999999999996</c:v>
                </c:pt>
                <c:pt idx="5873">
                  <c:v>60.836000000000006</c:v>
                </c:pt>
                <c:pt idx="5874">
                  <c:v>60.840999999999994</c:v>
                </c:pt>
                <c:pt idx="5875">
                  <c:v>60.836999999999996</c:v>
                </c:pt>
                <c:pt idx="5876">
                  <c:v>60.836999999999996</c:v>
                </c:pt>
                <c:pt idx="5877">
                  <c:v>60.846999999999994</c:v>
                </c:pt>
                <c:pt idx="5878">
                  <c:v>60.840999999999994</c:v>
                </c:pt>
                <c:pt idx="5879">
                  <c:v>60.854999999999997</c:v>
                </c:pt>
                <c:pt idx="5880">
                  <c:v>60.861000000000004</c:v>
                </c:pt>
                <c:pt idx="5881">
                  <c:v>60.867000000000004</c:v>
                </c:pt>
                <c:pt idx="5882">
                  <c:v>60.864000000000004</c:v>
                </c:pt>
                <c:pt idx="5883">
                  <c:v>60.864000000000004</c:v>
                </c:pt>
                <c:pt idx="5884">
                  <c:v>60.878</c:v>
                </c:pt>
                <c:pt idx="5885">
                  <c:v>60.872</c:v>
                </c:pt>
                <c:pt idx="5886">
                  <c:v>60.896000000000001</c:v>
                </c:pt>
                <c:pt idx="5887">
                  <c:v>60.89</c:v>
                </c:pt>
                <c:pt idx="5888">
                  <c:v>60.913000000000004</c:v>
                </c:pt>
                <c:pt idx="5889">
                  <c:v>60.9</c:v>
                </c:pt>
                <c:pt idx="5890">
                  <c:v>60.903000000000006</c:v>
                </c:pt>
                <c:pt idx="5891">
                  <c:v>60.91</c:v>
                </c:pt>
                <c:pt idx="5892">
                  <c:v>60.9</c:v>
                </c:pt>
                <c:pt idx="5893">
                  <c:v>60.905000000000001</c:v>
                </c:pt>
                <c:pt idx="5894">
                  <c:v>60.882999999999996</c:v>
                </c:pt>
                <c:pt idx="5895">
                  <c:v>60.888999999999996</c:v>
                </c:pt>
                <c:pt idx="5896">
                  <c:v>60.886999999999993</c:v>
                </c:pt>
                <c:pt idx="5897">
                  <c:v>60.868000000000002</c:v>
                </c:pt>
                <c:pt idx="5898">
                  <c:v>60.879999999999995</c:v>
                </c:pt>
                <c:pt idx="5899">
                  <c:v>60.875</c:v>
                </c:pt>
                <c:pt idx="5900">
                  <c:v>60.892000000000003</c:v>
                </c:pt>
                <c:pt idx="5901">
                  <c:v>60.896000000000001</c:v>
                </c:pt>
                <c:pt idx="5902">
                  <c:v>60.882999999999996</c:v>
                </c:pt>
                <c:pt idx="5903">
                  <c:v>60.876000000000005</c:v>
                </c:pt>
                <c:pt idx="5904">
                  <c:v>60.867000000000004</c:v>
                </c:pt>
                <c:pt idx="5905">
                  <c:v>60.86</c:v>
                </c:pt>
                <c:pt idx="5906">
                  <c:v>60.875</c:v>
                </c:pt>
                <c:pt idx="5907">
                  <c:v>60.865000000000002</c:v>
                </c:pt>
                <c:pt idx="5908">
                  <c:v>60.89</c:v>
                </c:pt>
                <c:pt idx="5909">
                  <c:v>60.879000000000005</c:v>
                </c:pt>
                <c:pt idx="5910">
                  <c:v>60.882999999999996</c:v>
                </c:pt>
                <c:pt idx="5911">
                  <c:v>60.866</c:v>
                </c:pt>
                <c:pt idx="5912">
                  <c:v>60.878</c:v>
                </c:pt>
                <c:pt idx="5913">
                  <c:v>60.893000000000001</c:v>
                </c:pt>
                <c:pt idx="5914">
                  <c:v>60.913999999999994</c:v>
                </c:pt>
                <c:pt idx="5915">
                  <c:v>60.935000000000002</c:v>
                </c:pt>
                <c:pt idx="5916">
                  <c:v>60.934000000000005</c:v>
                </c:pt>
                <c:pt idx="5917">
                  <c:v>60.933</c:v>
                </c:pt>
                <c:pt idx="5918">
                  <c:v>60.927</c:v>
                </c:pt>
                <c:pt idx="5919">
                  <c:v>60.923000000000002</c:v>
                </c:pt>
                <c:pt idx="5920">
                  <c:v>60.945</c:v>
                </c:pt>
                <c:pt idx="5921">
                  <c:v>60.951999999999998</c:v>
                </c:pt>
                <c:pt idx="5922">
                  <c:v>60.955999999999996</c:v>
                </c:pt>
                <c:pt idx="5923">
                  <c:v>60.971000000000004</c:v>
                </c:pt>
                <c:pt idx="5924">
                  <c:v>60.971000000000004</c:v>
                </c:pt>
                <c:pt idx="5925">
                  <c:v>60.97</c:v>
                </c:pt>
                <c:pt idx="5926">
                  <c:v>60.961000000000006</c:v>
                </c:pt>
                <c:pt idx="5927">
                  <c:v>60.974000000000004</c:v>
                </c:pt>
                <c:pt idx="5928">
                  <c:v>60.989000000000004</c:v>
                </c:pt>
                <c:pt idx="5929">
                  <c:v>60.953999999999994</c:v>
                </c:pt>
                <c:pt idx="5930">
                  <c:v>60.967000000000006</c:v>
                </c:pt>
                <c:pt idx="5931">
                  <c:v>60.986999999999995</c:v>
                </c:pt>
                <c:pt idx="5932">
                  <c:v>60.979000000000006</c:v>
                </c:pt>
                <c:pt idx="5933">
                  <c:v>60.996000000000002</c:v>
                </c:pt>
                <c:pt idx="5934">
                  <c:v>60.999000000000002</c:v>
                </c:pt>
                <c:pt idx="5935">
                  <c:v>60.991</c:v>
                </c:pt>
                <c:pt idx="5936">
                  <c:v>60.993000000000002</c:v>
                </c:pt>
                <c:pt idx="5937">
                  <c:v>61.007000000000005</c:v>
                </c:pt>
                <c:pt idx="5938">
                  <c:v>61.015000000000001</c:v>
                </c:pt>
                <c:pt idx="5939">
                  <c:v>61.007000000000005</c:v>
                </c:pt>
                <c:pt idx="5940">
                  <c:v>61.007000000000005</c:v>
                </c:pt>
                <c:pt idx="5941">
                  <c:v>61.021000000000001</c:v>
                </c:pt>
                <c:pt idx="5942">
                  <c:v>61.047000000000004</c:v>
                </c:pt>
                <c:pt idx="5943">
                  <c:v>61.058</c:v>
                </c:pt>
                <c:pt idx="5944">
                  <c:v>61.058</c:v>
                </c:pt>
                <c:pt idx="5945">
                  <c:v>61.046000000000006</c:v>
                </c:pt>
                <c:pt idx="5946">
                  <c:v>61.076000000000001</c:v>
                </c:pt>
                <c:pt idx="5947">
                  <c:v>61.068000000000012</c:v>
                </c:pt>
                <c:pt idx="5948">
                  <c:v>61.069000000000003</c:v>
                </c:pt>
                <c:pt idx="5949">
                  <c:v>61.075000000000003</c:v>
                </c:pt>
                <c:pt idx="5950">
                  <c:v>61.066000000000003</c:v>
                </c:pt>
                <c:pt idx="5951">
                  <c:v>61.059000000000005</c:v>
                </c:pt>
                <c:pt idx="5952">
                  <c:v>61.064</c:v>
                </c:pt>
                <c:pt idx="5953">
                  <c:v>61.066000000000003</c:v>
                </c:pt>
                <c:pt idx="5954">
                  <c:v>61.056000000000004</c:v>
                </c:pt>
                <c:pt idx="5955">
                  <c:v>61.080999999999996</c:v>
                </c:pt>
                <c:pt idx="5956">
                  <c:v>61.108000000000011</c:v>
                </c:pt>
                <c:pt idx="5957">
                  <c:v>61.103000000000002</c:v>
                </c:pt>
                <c:pt idx="5958">
                  <c:v>61.086000000000006</c:v>
                </c:pt>
                <c:pt idx="5959">
                  <c:v>61.097000000000001</c:v>
                </c:pt>
                <c:pt idx="5960">
                  <c:v>61.093000000000011</c:v>
                </c:pt>
                <c:pt idx="5961">
                  <c:v>61.109000000000002</c:v>
                </c:pt>
                <c:pt idx="5962">
                  <c:v>61.114000000000004</c:v>
                </c:pt>
                <c:pt idx="5963">
                  <c:v>61.112000000000002</c:v>
                </c:pt>
                <c:pt idx="5964">
                  <c:v>61.109000000000002</c:v>
                </c:pt>
                <c:pt idx="5965">
                  <c:v>61.120000000000012</c:v>
                </c:pt>
                <c:pt idx="5966">
                  <c:v>61.138000000000012</c:v>
                </c:pt>
                <c:pt idx="5967">
                  <c:v>61.122000000000035</c:v>
                </c:pt>
                <c:pt idx="5968">
                  <c:v>61.136000000000003</c:v>
                </c:pt>
                <c:pt idx="5969">
                  <c:v>61.108000000000011</c:v>
                </c:pt>
                <c:pt idx="5970">
                  <c:v>61.124000000000002</c:v>
                </c:pt>
                <c:pt idx="5971">
                  <c:v>61.122000000000035</c:v>
                </c:pt>
                <c:pt idx="5972">
                  <c:v>61.125000000000036</c:v>
                </c:pt>
                <c:pt idx="5973">
                  <c:v>61.123000000000012</c:v>
                </c:pt>
                <c:pt idx="5974">
                  <c:v>61.13</c:v>
                </c:pt>
                <c:pt idx="5975">
                  <c:v>61.132000000000012</c:v>
                </c:pt>
                <c:pt idx="5976">
                  <c:v>61.131</c:v>
                </c:pt>
                <c:pt idx="5977">
                  <c:v>61.139000000000003</c:v>
                </c:pt>
                <c:pt idx="5978">
                  <c:v>61.137</c:v>
                </c:pt>
                <c:pt idx="5979">
                  <c:v>61.143000000000001</c:v>
                </c:pt>
                <c:pt idx="5980">
                  <c:v>61.144000000000005</c:v>
                </c:pt>
                <c:pt idx="5981">
                  <c:v>61.111000000000004</c:v>
                </c:pt>
                <c:pt idx="5982">
                  <c:v>61.107000000000006</c:v>
                </c:pt>
                <c:pt idx="5983">
                  <c:v>61.111000000000004</c:v>
                </c:pt>
                <c:pt idx="5984">
                  <c:v>61.13</c:v>
                </c:pt>
                <c:pt idx="5985">
                  <c:v>61.123000000000012</c:v>
                </c:pt>
                <c:pt idx="5986">
                  <c:v>61.113</c:v>
                </c:pt>
                <c:pt idx="5987">
                  <c:v>61.099000000000011</c:v>
                </c:pt>
                <c:pt idx="5988">
                  <c:v>61.1</c:v>
                </c:pt>
                <c:pt idx="5989">
                  <c:v>61.088000000000001</c:v>
                </c:pt>
                <c:pt idx="5990">
                  <c:v>61.09</c:v>
                </c:pt>
                <c:pt idx="5991">
                  <c:v>61.085000000000001</c:v>
                </c:pt>
                <c:pt idx="5992">
                  <c:v>61.08</c:v>
                </c:pt>
                <c:pt idx="5993">
                  <c:v>61.076000000000001</c:v>
                </c:pt>
                <c:pt idx="5994">
                  <c:v>61.068000000000012</c:v>
                </c:pt>
                <c:pt idx="5995">
                  <c:v>61.077000000000005</c:v>
                </c:pt>
                <c:pt idx="5996">
                  <c:v>61.073</c:v>
                </c:pt>
                <c:pt idx="5997">
                  <c:v>61.075000000000003</c:v>
                </c:pt>
                <c:pt idx="5998">
                  <c:v>61.058</c:v>
                </c:pt>
                <c:pt idx="5999">
                  <c:v>61.04</c:v>
                </c:pt>
                <c:pt idx="6000">
                  <c:v>61.058</c:v>
                </c:pt>
                <c:pt idx="6001">
                  <c:v>61.05</c:v>
                </c:pt>
                <c:pt idx="6002">
                  <c:v>61.047000000000004</c:v>
                </c:pt>
                <c:pt idx="6003">
                  <c:v>61.073</c:v>
                </c:pt>
                <c:pt idx="6004">
                  <c:v>61.065000000000012</c:v>
                </c:pt>
                <c:pt idx="6005">
                  <c:v>61.08</c:v>
                </c:pt>
                <c:pt idx="6006">
                  <c:v>61.083999999999996</c:v>
                </c:pt>
                <c:pt idx="6007">
                  <c:v>61.053000000000004</c:v>
                </c:pt>
                <c:pt idx="6008">
                  <c:v>61.049000000000007</c:v>
                </c:pt>
                <c:pt idx="6009">
                  <c:v>61.056000000000004</c:v>
                </c:pt>
                <c:pt idx="6010">
                  <c:v>61.056999999999995</c:v>
                </c:pt>
                <c:pt idx="6011">
                  <c:v>61.046000000000006</c:v>
                </c:pt>
                <c:pt idx="6012">
                  <c:v>61.037000000000006</c:v>
                </c:pt>
                <c:pt idx="6013">
                  <c:v>61.021000000000001</c:v>
                </c:pt>
                <c:pt idx="6014">
                  <c:v>61.034000000000006</c:v>
                </c:pt>
                <c:pt idx="6015">
                  <c:v>61.04</c:v>
                </c:pt>
                <c:pt idx="6016">
                  <c:v>61.06</c:v>
                </c:pt>
                <c:pt idx="6017">
                  <c:v>61.001000000000005</c:v>
                </c:pt>
                <c:pt idx="6018">
                  <c:v>61.022000000000013</c:v>
                </c:pt>
                <c:pt idx="6019">
                  <c:v>61.019000000000005</c:v>
                </c:pt>
                <c:pt idx="6020">
                  <c:v>61.013000000000005</c:v>
                </c:pt>
                <c:pt idx="6021">
                  <c:v>60.976000000000006</c:v>
                </c:pt>
                <c:pt idx="6022">
                  <c:v>61.002000000000002</c:v>
                </c:pt>
                <c:pt idx="6023">
                  <c:v>60.978000000000002</c:v>
                </c:pt>
                <c:pt idx="6024">
                  <c:v>60.966000000000001</c:v>
                </c:pt>
                <c:pt idx="6025">
                  <c:v>60.949999999999996</c:v>
                </c:pt>
                <c:pt idx="6026">
                  <c:v>60.950999999999993</c:v>
                </c:pt>
                <c:pt idx="6027">
                  <c:v>60.932000000000002</c:v>
                </c:pt>
                <c:pt idx="6028">
                  <c:v>60.917999999999999</c:v>
                </c:pt>
                <c:pt idx="6029">
                  <c:v>60.924000000000007</c:v>
                </c:pt>
                <c:pt idx="6030">
                  <c:v>60.919000000000004</c:v>
                </c:pt>
                <c:pt idx="6031">
                  <c:v>60.914999999999999</c:v>
                </c:pt>
                <c:pt idx="6032">
                  <c:v>60.880999999999993</c:v>
                </c:pt>
                <c:pt idx="6033">
                  <c:v>60.846000000000004</c:v>
                </c:pt>
                <c:pt idx="6034">
                  <c:v>60.83</c:v>
                </c:pt>
                <c:pt idx="6035">
                  <c:v>60.822000000000003</c:v>
                </c:pt>
                <c:pt idx="6036">
                  <c:v>60.798000000000037</c:v>
                </c:pt>
                <c:pt idx="6037">
                  <c:v>60.786000000000001</c:v>
                </c:pt>
                <c:pt idx="6038">
                  <c:v>60.764000000000003</c:v>
                </c:pt>
                <c:pt idx="6039">
                  <c:v>60.739000000000011</c:v>
                </c:pt>
                <c:pt idx="6040">
                  <c:v>60.733000000000011</c:v>
                </c:pt>
                <c:pt idx="6041">
                  <c:v>60.672000000000011</c:v>
                </c:pt>
                <c:pt idx="6042">
                  <c:v>60.59</c:v>
                </c:pt>
                <c:pt idx="6043">
                  <c:v>60.586000000000006</c:v>
                </c:pt>
                <c:pt idx="6044">
                  <c:v>60.537000000000006</c:v>
                </c:pt>
                <c:pt idx="6045">
                  <c:v>60.537000000000006</c:v>
                </c:pt>
                <c:pt idx="6046">
                  <c:v>60.53</c:v>
                </c:pt>
                <c:pt idx="6047">
                  <c:v>60.494</c:v>
                </c:pt>
                <c:pt idx="6048">
                  <c:v>60.474000000000004</c:v>
                </c:pt>
                <c:pt idx="6049">
                  <c:v>60.453999999999994</c:v>
                </c:pt>
                <c:pt idx="6050">
                  <c:v>60.399000000000001</c:v>
                </c:pt>
                <c:pt idx="6051">
                  <c:v>60.358999999999995</c:v>
                </c:pt>
                <c:pt idx="6052">
                  <c:v>60.325000000000003</c:v>
                </c:pt>
                <c:pt idx="6053">
                  <c:v>60.272000000000013</c:v>
                </c:pt>
                <c:pt idx="6054">
                  <c:v>60.236000000000011</c:v>
                </c:pt>
                <c:pt idx="6055">
                  <c:v>60.182000000000002</c:v>
                </c:pt>
                <c:pt idx="6056">
                  <c:v>60.133000000000003</c:v>
                </c:pt>
                <c:pt idx="6057">
                  <c:v>60.116</c:v>
                </c:pt>
                <c:pt idx="6058">
                  <c:v>60.082000000000001</c:v>
                </c:pt>
                <c:pt idx="6059">
                  <c:v>60.047000000000004</c:v>
                </c:pt>
                <c:pt idx="6060">
                  <c:v>60.009</c:v>
                </c:pt>
                <c:pt idx="6061">
                  <c:v>59.978000000000002</c:v>
                </c:pt>
                <c:pt idx="6062">
                  <c:v>59.925000000000011</c:v>
                </c:pt>
                <c:pt idx="6063">
                  <c:v>59.882999999999996</c:v>
                </c:pt>
                <c:pt idx="6064">
                  <c:v>59.846000000000004</c:v>
                </c:pt>
                <c:pt idx="6065">
                  <c:v>59.797000000000011</c:v>
                </c:pt>
                <c:pt idx="6066">
                  <c:v>59.749000000000002</c:v>
                </c:pt>
                <c:pt idx="6067">
                  <c:v>59.694000000000003</c:v>
                </c:pt>
                <c:pt idx="6068">
                  <c:v>59.632000000000012</c:v>
                </c:pt>
                <c:pt idx="6069">
                  <c:v>59.580999999999996</c:v>
                </c:pt>
                <c:pt idx="6070">
                  <c:v>59.566000000000003</c:v>
                </c:pt>
                <c:pt idx="6071">
                  <c:v>59.504000000000005</c:v>
                </c:pt>
                <c:pt idx="6072">
                  <c:v>59.473000000000006</c:v>
                </c:pt>
                <c:pt idx="6073">
                  <c:v>59.442</c:v>
                </c:pt>
                <c:pt idx="6074">
                  <c:v>59.385999999999996</c:v>
                </c:pt>
                <c:pt idx="6075">
                  <c:v>59.333999999999996</c:v>
                </c:pt>
                <c:pt idx="6076">
                  <c:v>59.290000000000013</c:v>
                </c:pt>
                <c:pt idx="6077">
                  <c:v>59.266000000000012</c:v>
                </c:pt>
                <c:pt idx="6078">
                  <c:v>59.219000000000001</c:v>
                </c:pt>
                <c:pt idx="6079">
                  <c:v>59.182000000000002</c:v>
                </c:pt>
                <c:pt idx="6080">
                  <c:v>59.126000000000012</c:v>
                </c:pt>
                <c:pt idx="6081">
                  <c:v>59.071000000000005</c:v>
                </c:pt>
                <c:pt idx="6082">
                  <c:v>59.023000000000003</c:v>
                </c:pt>
                <c:pt idx="6083">
                  <c:v>58.969000000000001</c:v>
                </c:pt>
                <c:pt idx="6084">
                  <c:v>58.925000000000011</c:v>
                </c:pt>
                <c:pt idx="6085">
                  <c:v>58.873999999999995</c:v>
                </c:pt>
                <c:pt idx="6086">
                  <c:v>58.833000000000006</c:v>
                </c:pt>
                <c:pt idx="6087">
                  <c:v>58.767000000000003</c:v>
                </c:pt>
                <c:pt idx="6088">
                  <c:v>58.726000000000013</c:v>
                </c:pt>
                <c:pt idx="6089">
                  <c:v>58.68</c:v>
                </c:pt>
                <c:pt idx="6090">
                  <c:v>58.620000000000012</c:v>
                </c:pt>
                <c:pt idx="6091">
                  <c:v>58.579000000000001</c:v>
                </c:pt>
                <c:pt idx="6092">
                  <c:v>58.524000000000001</c:v>
                </c:pt>
                <c:pt idx="6093">
                  <c:v>58.479000000000006</c:v>
                </c:pt>
                <c:pt idx="6094">
                  <c:v>58.425000000000011</c:v>
                </c:pt>
                <c:pt idx="6095">
                  <c:v>58.376999999999995</c:v>
                </c:pt>
                <c:pt idx="6096">
                  <c:v>58.341999999999999</c:v>
                </c:pt>
                <c:pt idx="6097">
                  <c:v>58.288000000000011</c:v>
                </c:pt>
                <c:pt idx="6098">
                  <c:v>58.229000000000013</c:v>
                </c:pt>
                <c:pt idx="6099">
                  <c:v>58.177</c:v>
                </c:pt>
                <c:pt idx="6100">
                  <c:v>58.14</c:v>
                </c:pt>
                <c:pt idx="6101">
                  <c:v>58.080999999999996</c:v>
                </c:pt>
                <c:pt idx="6102">
                  <c:v>58.037000000000006</c:v>
                </c:pt>
                <c:pt idx="6103">
                  <c:v>57.981999999999999</c:v>
                </c:pt>
                <c:pt idx="6104">
                  <c:v>57.943000000000005</c:v>
                </c:pt>
                <c:pt idx="6105">
                  <c:v>57.909000000000006</c:v>
                </c:pt>
                <c:pt idx="6106">
                  <c:v>57.854999999999997</c:v>
                </c:pt>
                <c:pt idx="6107">
                  <c:v>57.78</c:v>
                </c:pt>
                <c:pt idx="6108">
                  <c:v>57.746000000000002</c:v>
                </c:pt>
                <c:pt idx="6109">
                  <c:v>57.685000000000002</c:v>
                </c:pt>
                <c:pt idx="6110">
                  <c:v>57.629000000000012</c:v>
                </c:pt>
                <c:pt idx="6111">
                  <c:v>57.561</c:v>
                </c:pt>
                <c:pt idx="6112">
                  <c:v>57.516000000000005</c:v>
                </c:pt>
                <c:pt idx="6113">
                  <c:v>57.486000000000004</c:v>
                </c:pt>
                <c:pt idx="6114">
                  <c:v>57.442</c:v>
                </c:pt>
                <c:pt idx="6115">
                  <c:v>57.405000000000001</c:v>
                </c:pt>
                <c:pt idx="6116">
                  <c:v>57.344999999999999</c:v>
                </c:pt>
                <c:pt idx="6117">
                  <c:v>57.276000000000003</c:v>
                </c:pt>
                <c:pt idx="6118">
                  <c:v>57.209000000000003</c:v>
                </c:pt>
                <c:pt idx="6119">
                  <c:v>57.152000000000001</c:v>
                </c:pt>
                <c:pt idx="6120">
                  <c:v>57.124000000000002</c:v>
                </c:pt>
                <c:pt idx="6121">
                  <c:v>57.05</c:v>
                </c:pt>
                <c:pt idx="6122">
                  <c:v>57.009</c:v>
                </c:pt>
                <c:pt idx="6123">
                  <c:v>56.950999999999993</c:v>
                </c:pt>
                <c:pt idx="6124">
                  <c:v>56.905000000000001</c:v>
                </c:pt>
                <c:pt idx="6125">
                  <c:v>56.867000000000004</c:v>
                </c:pt>
                <c:pt idx="6126">
                  <c:v>56.812999999999995</c:v>
                </c:pt>
                <c:pt idx="6127">
                  <c:v>56.769000000000013</c:v>
                </c:pt>
                <c:pt idx="6128">
                  <c:v>56.725000000000037</c:v>
                </c:pt>
                <c:pt idx="6129">
                  <c:v>56.663000000000011</c:v>
                </c:pt>
                <c:pt idx="6130">
                  <c:v>56.602000000000011</c:v>
                </c:pt>
                <c:pt idx="6131">
                  <c:v>56.565000000000012</c:v>
                </c:pt>
                <c:pt idx="6132">
                  <c:v>56.55</c:v>
                </c:pt>
                <c:pt idx="6133">
                  <c:v>56.488</c:v>
                </c:pt>
                <c:pt idx="6134">
                  <c:v>56.462000000000003</c:v>
                </c:pt>
                <c:pt idx="6135">
                  <c:v>56.380999999999993</c:v>
                </c:pt>
                <c:pt idx="6136">
                  <c:v>56.349999999999994</c:v>
                </c:pt>
                <c:pt idx="6137">
                  <c:v>56.299000000000042</c:v>
                </c:pt>
                <c:pt idx="6138">
                  <c:v>56.25</c:v>
                </c:pt>
                <c:pt idx="6139">
                  <c:v>56.184000000000005</c:v>
                </c:pt>
                <c:pt idx="6140">
                  <c:v>56.134</c:v>
                </c:pt>
                <c:pt idx="6141">
                  <c:v>56.09</c:v>
                </c:pt>
                <c:pt idx="6142">
                  <c:v>56.064</c:v>
                </c:pt>
                <c:pt idx="6143">
                  <c:v>56.003</c:v>
                </c:pt>
                <c:pt idx="6144">
                  <c:v>55.942</c:v>
                </c:pt>
                <c:pt idx="6145">
                  <c:v>55.919000000000004</c:v>
                </c:pt>
                <c:pt idx="6146">
                  <c:v>55.864000000000004</c:v>
                </c:pt>
                <c:pt idx="6147">
                  <c:v>55.806999999999995</c:v>
                </c:pt>
                <c:pt idx="6148">
                  <c:v>55.748000000000012</c:v>
                </c:pt>
                <c:pt idx="6149">
                  <c:v>55.717000000000006</c:v>
                </c:pt>
                <c:pt idx="6150">
                  <c:v>55.681000000000004</c:v>
                </c:pt>
                <c:pt idx="6151">
                  <c:v>55.623000000000012</c:v>
                </c:pt>
                <c:pt idx="6152">
                  <c:v>55.586000000000006</c:v>
                </c:pt>
                <c:pt idx="6153">
                  <c:v>55.516000000000005</c:v>
                </c:pt>
                <c:pt idx="6154">
                  <c:v>55.46</c:v>
                </c:pt>
                <c:pt idx="6155">
                  <c:v>55.426000000000002</c:v>
                </c:pt>
                <c:pt idx="6156">
                  <c:v>55.381999999999998</c:v>
                </c:pt>
                <c:pt idx="6157">
                  <c:v>55.339999999999996</c:v>
                </c:pt>
                <c:pt idx="6158">
                  <c:v>55.278000000000013</c:v>
                </c:pt>
                <c:pt idx="6159">
                  <c:v>55.243000000000002</c:v>
                </c:pt>
                <c:pt idx="6160">
                  <c:v>55.175000000000011</c:v>
                </c:pt>
                <c:pt idx="6161">
                  <c:v>55.148000000000003</c:v>
                </c:pt>
                <c:pt idx="6162">
                  <c:v>55.09</c:v>
                </c:pt>
                <c:pt idx="6163">
                  <c:v>55.056999999999995</c:v>
                </c:pt>
                <c:pt idx="6164">
                  <c:v>55.009</c:v>
                </c:pt>
                <c:pt idx="6165">
                  <c:v>54.956999999999994</c:v>
                </c:pt>
                <c:pt idx="6166">
                  <c:v>54.891000000000005</c:v>
                </c:pt>
                <c:pt idx="6167">
                  <c:v>54.883999999999993</c:v>
                </c:pt>
                <c:pt idx="6168">
                  <c:v>54.818999999999996</c:v>
                </c:pt>
                <c:pt idx="6169">
                  <c:v>54.77</c:v>
                </c:pt>
                <c:pt idx="6170">
                  <c:v>54.742000000000012</c:v>
                </c:pt>
                <c:pt idx="6171">
                  <c:v>54.68</c:v>
                </c:pt>
                <c:pt idx="6172">
                  <c:v>54.649000000000001</c:v>
                </c:pt>
                <c:pt idx="6173">
                  <c:v>54.594000000000001</c:v>
                </c:pt>
                <c:pt idx="6174">
                  <c:v>54.558</c:v>
                </c:pt>
                <c:pt idx="6175">
                  <c:v>54.528000000000013</c:v>
                </c:pt>
                <c:pt idx="6176">
                  <c:v>54.467000000000006</c:v>
                </c:pt>
                <c:pt idx="6177">
                  <c:v>54.376999999999995</c:v>
                </c:pt>
                <c:pt idx="6178">
                  <c:v>54.381999999999998</c:v>
                </c:pt>
                <c:pt idx="6179">
                  <c:v>54.311999999999998</c:v>
                </c:pt>
                <c:pt idx="6180">
                  <c:v>54.266000000000012</c:v>
                </c:pt>
                <c:pt idx="6181">
                  <c:v>54.218000000000011</c:v>
                </c:pt>
                <c:pt idx="6182">
                  <c:v>54.176000000000002</c:v>
                </c:pt>
                <c:pt idx="6183">
                  <c:v>54.06</c:v>
                </c:pt>
                <c:pt idx="6184">
                  <c:v>54.056999999999995</c:v>
                </c:pt>
                <c:pt idx="6185">
                  <c:v>54.021000000000001</c:v>
                </c:pt>
                <c:pt idx="6186">
                  <c:v>53.98</c:v>
                </c:pt>
                <c:pt idx="6187">
                  <c:v>53.92</c:v>
                </c:pt>
                <c:pt idx="6188">
                  <c:v>53.892000000000003</c:v>
                </c:pt>
                <c:pt idx="6189">
                  <c:v>53.774000000000001</c:v>
                </c:pt>
                <c:pt idx="6190">
                  <c:v>53.738000000000035</c:v>
                </c:pt>
                <c:pt idx="6191">
                  <c:v>53.753</c:v>
                </c:pt>
                <c:pt idx="6192">
                  <c:v>53.71</c:v>
                </c:pt>
                <c:pt idx="6193">
                  <c:v>53.611000000000004</c:v>
                </c:pt>
                <c:pt idx="6194">
                  <c:v>53.57</c:v>
                </c:pt>
                <c:pt idx="6195">
                  <c:v>53.577000000000005</c:v>
                </c:pt>
                <c:pt idx="6196">
                  <c:v>53.527000000000001</c:v>
                </c:pt>
                <c:pt idx="6197">
                  <c:v>53.440999999999995</c:v>
                </c:pt>
                <c:pt idx="6198">
                  <c:v>53.452999999999996</c:v>
                </c:pt>
                <c:pt idx="6199">
                  <c:v>53.396000000000001</c:v>
                </c:pt>
                <c:pt idx="6200">
                  <c:v>53.357999999999997</c:v>
                </c:pt>
                <c:pt idx="6201">
                  <c:v>53.322000000000003</c:v>
                </c:pt>
                <c:pt idx="6202">
                  <c:v>53.27</c:v>
                </c:pt>
                <c:pt idx="6203">
                  <c:v>53.169000000000011</c:v>
                </c:pt>
                <c:pt idx="6204">
                  <c:v>53.135000000000012</c:v>
                </c:pt>
                <c:pt idx="6205">
                  <c:v>53.099000000000011</c:v>
                </c:pt>
                <c:pt idx="6206">
                  <c:v>53.047000000000004</c:v>
                </c:pt>
                <c:pt idx="6207">
                  <c:v>53.010999999999996</c:v>
                </c:pt>
                <c:pt idx="6208">
                  <c:v>52.961000000000006</c:v>
                </c:pt>
                <c:pt idx="6209">
                  <c:v>52.99</c:v>
                </c:pt>
                <c:pt idx="6210">
                  <c:v>52.884999999999998</c:v>
                </c:pt>
                <c:pt idx="6211">
                  <c:v>52.862000000000002</c:v>
                </c:pt>
                <c:pt idx="6212">
                  <c:v>52.829000000000001</c:v>
                </c:pt>
                <c:pt idx="6213">
                  <c:v>52.774000000000001</c:v>
                </c:pt>
                <c:pt idx="6214">
                  <c:v>52.737000000000002</c:v>
                </c:pt>
                <c:pt idx="6215">
                  <c:v>52.675000000000011</c:v>
                </c:pt>
                <c:pt idx="6216">
                  <c:v>52.653000000000006</c:v>
                </c:pt>
                <c:pt idx="6217">
                  <c:v>52.601000000000006</c:v>
                </c:pt>
                <c:pt idx="6218">
                  <c:v>52.57</c:v>
                </c:pt>
                <c:pt idx="6219">
                  <c:v>52.562000000000012</c:v>
                </c:pt>
                <c:pt idx="6220">
                  <c:v>52.521000000000001</c:v>
                </c:pt>
                <c:pt idx="6221">
                  <c:v>52.423000000000002</c:v>
                </c:pt>
                <c:pt idx="6222">
                  <c:v>52.379999999999995</c:v>
                </c:pt>
                <c:pt idx="6223">
                  <c:v>52.336999999999996</c:v>
                </c:pt>
                <c:pt idx="6224">
                  <c:v>52.305</c:v>
                </c:pt>
                <c:pt idx="6225">
                  <c:v>52.268000000000036</c:v>
                </c:pt>
                <c:pt idx="6226">
                  <c:v>52.234000000000002</c:v>
                </c:pt>
                <c:pt idx="6227">
                  <c:v>52.204000000000001</c:v>
                </c:pt>
                <c:pt idx="6228">
                  <c:v>52.169000000000011</c:v>
                </c:pt>
                <c:pt idx="6229">
                  <c:v>52.131</c:v>
                </c:pt>
                <c:pt idx="6230">
                  <c:v>52.091000000000001</c:v>
                </c:pt>
                <c:pt idx="6231">
                  <c:v>52.052</c:v>
                </c:pt>
                <c:pt idx="6232">
                  <c:v>52.015000000000001</c:v>
                </c:pt>
                <c:pt idx="6233">
                  <c:v>51.991</c:v>
                </c:pt>
                <c:pt idx="6234">
                  <c:v>51.943000000000005</c:v>
                </c:pt>
                <c:pt idx="6235">
                  <c:v>51.923000000000002</c:v>
                </c:pt>
                <c:pt idx="6236">
                  <c:v>51.945</c:v>
                </c:pt>
                <c:pt idx="6237">
                  <c:v>51.885999999999996</c:v>
                </c:pt>
                <c:pt idx="6238">
                  <c:v>51.812999999999995</c:v>
                </c:pt>
                <c:pt idx="6239">
                  <c:v>51.778000000000013</c:v>
                </c:pt>
                <c:pt idx="6240">
                  <c:v>51.742000000000012</c:v>
                </c:pt>
                <c:pt idx="6241">
                  <c:v>51.705000000000013</c:v>
                </c:pt>
                <c:pt idx="6242">
                  <c:v>51.671000000000006</c:v>
                </c:pt>
                <c:pt idx="6243">
                  <c:v>51.650999999999996</c:v>
                </c:pt>
                <c:pt idx="6244">
                  <c:v>51.627000000000002</c:v>
                </c:pt>
                <c:pt idx="6245">
                  <c:v>51.608000000000011</c:v>
                </c:pt>
                <c:pt idx="6246">
                  <c:v>51.583000000000006</c:v>
                </c:pt>
                <c:pt idx="6247">
                  <c:v>51.542000000000002</c:v>
                </c:pt>
                <c:pt idx="6248">
                  <c:v>51.501000000000005</c:v>
                </c:pt>
                <c:pt idx="6249">
                  <c:v>51.480999999999995</c:v>
                </c:pt>
                <c:pt idx="6250">
                  <c:v>51.461000000000006</c:v>
                </c:pt>
                <c:pt idx="6251">
                  <c:v>51.405000000000001</c:v>
                </c:pt>
                <c:pt idx="6252">
                  <c:v>51.403999999999996</c:v>
                </c:pt>
                <c:pt idx="6253">
                  <c:v>51.339999999999996</c:v>
                </c:pt>
                <c:pt idx="6254">
                  <c:v>51.329000000000001</c:v>
                </c:pt>
                <c:pt idx="6255">
                  <c:v>51.288000000000011</c:v>
                </c:pt>
                <c:pt idx="6256">
                  <c:v>51.269000000000013</c:v>
                </c:pt>
                <c:pt idx="6257">
                  <c:v>51.251000000000005</c:v>
                </c:pt>
                <c:pt idx="6258">
                  <c:v>51.197000000000003</c:v>
                </c:pt>
                <c:pt idx="6259">
                  <c:v>51.155000000000001</c:v>
                </c:pt>
                <c:pt idx="6260">
                  <c:v>51.117000000000004</c:v>
                </c:pt>
                <c:pt idx="6261">
                  <c:v>51.080999999999996</c:v>
                </c:pt>
                <c:pt idx="6262">
                  <c:v>51.056999999999995</c:v>
                </c:pt>
                <c:pt idx="6263">
                  <c:v>51.019000000000005</c:v>
                </c:pt>
                <c:pt idx="6264">
                  <c:v>51.002000000000002</c:v>
                </c:pt>
                <c:pt idx="6265">
                  <c:v>50.974000000000004</c:v>
                </c:pt>
                <c:pt idx="6266">
                  <c:v>50.938000000000002</c:v>
                </c:pt>
                <c:pt idx="6267">
                  <c:v>50.908000000000001</c:v>
                </c:pt>
                <c:pt idx="6268">
                  <c:v>50.882999999999996</c:v>
                </c:pt>
                <c:pt idx="6269">
                  <c:v>50.846000000000004</c:v>
                </c:pt>
                <c:pt idx="6270">
                  <c:v>50.809000000000005</c:v>
                </c:pt>
                <c:pt idx="6271">
                  <c:v>50.779000000000003</c:v>
                </c:pt>
                <c:pt idx="6272">
                  <c:v>50.754000000000005</c:v>
                </c:pt>
                <c:pt idx="6273">
                  <c:v>50.741</c:v>
                </c:pt>
                <c:pt idx="6274">
                  <c:v>50.706000000000003</c:v>
                </c:pt>
                <c:pt idx="6275">
                  <c:v>50.661000000000001</c:v>
                </c:pt>
                <c:pt idx="6276">
                  <c:v>50.647000000000006</c:v>
                </c:pt>
                <c:pt idx="6277">
                  <c:v>50.620000000000012</c:v>
                </c:pt>
                <c:pt idx="6278">
                  <c:v>50.583999999999996</c:v>
                </c:pt>
                <c:pt idx="6279">
                  <c:v>50.618000000000002</c:v>
                </c:pt>
                <c:pt idx="6280">
                  <c:v>50.561</c:v>
                </c:pt>
                <c:pt idx="6281">
                  <c:v>50.54</c:v>
                </c:pt>
                <c:pt idx="6282">
                  <c:v>50.509</c:v>
                </c:pt>
                <c:pt idx="6283">
                  <c:v>50.486000000000004</c:v>
                </c:pt>
                <c:pt idx="6284">
                  <c:v>50.462000000000003</c:v>
                </c:pt>
                <c:pt idx="6285">
                  <c:v>50.416999999999994</c:v>
                </c:pt>
                <c:pt idx="6286">
                  <c:v>50.419000000000004</c:v>
                </c:pt>
                <c:pt idx="6287">
                  <c:v>50.403999999999996</c:v>
                </c:pt>
                <c:pt idx="6288">
                  <c:v>50.382999999999996</c:v>
                </c:pt>
                <c:pt idx="6289">
                  <c:v>50.373999999999995</c:v>
                </c:pt>
                <c:pt idx="6290">
                  <c:v>50.346000000000004</c:v>
                </c:pt>
                <c:pt idx="6291">
                  <c:v>50.318999999999996</c:v>
                </c:pt>
                <c:pt idx="6292">
                  <c:v>50.309999999999995</c:v>
                </c:pt>
                <c:pt idx="6293">
                  <c:v>50.306999999999995</c:v>
                </c:pt>
                <c:pt idx="6294">
                  <c:v>50.293000000000013</c:v>
                </c:pt>
                <c:pt idx="6295">
                  <c:v>50.285000000000011</c:v>
                </c:pt>
                <c:pt idx="6296">
                  <c:v>50.256</c:v>
                </c:pt>
                <c:pt idx="6297">
                  <c:v>50.247</c:v>
                </c:pt>
                <c:pt idx="6298">
                  <c:v>50.230000000000011</c:v>
                </c:pt>
                <c:pt idx="6299">
                  <c:v>50.207000000000001</c:v>
                </c:pt>
                <c:pt idx="6300">
                  <c:v>50.203000000000003</c:v>
                </c:pt>
                <c:pt idx="6301">
                  <c:v>50.188000000000002</c:v>
                </c:pt>
                <c:pt idx="6302">
                  <c:v>50.187000000000005</c:v>
                </c:pt>
                <c:pt idx="6303">
                  <c:v>50.15</c:v>
                </c:pt>
                <c:pt idx="6304">
                  <c:v>50.188000000000002</c:v>
                </c:pt>
                <c:pt idx="6305">
                  <c:v>50.166000000000011</c:v>
                </c:pt>
                <c:pt idx="6306">
                  <c:v>50.147000000000006</c:v>
                </c:pt>
                <c:pt idx="6307">
                  <c:v>50.103000000000002</c:v>
                </c:pt>
                <c:pt idx="6308">
                  <c:v>50.109000000000002</c:v>
                </c:pt>
                <c:pt idx="6309">
                  <c:v>50.109000000000002</c:v>
                </c:pt>
                <c:pt idx="6310">
                  <c:v>50.072000000000003</c:v>
                </c:pt>
                <c:pt idx="6311">
                  <c:v>50.080999999999996</c:v>
                </c:pt>
                <c:pt idx="6312">
                  <c:v>50.062000000000012</c:v>
                </c:pt>
                <c:pt idx="6313">
                  <c:v>50.050999999999995</c:v>
                </c:pt>
                <c:pt idx="6314">
                  <c:v>50.04</c:v>
                </c:pt>
                <c:pt idx="6315">
                  <c:v>50.023000000000003</c:v>
                </c:pt>
                <c:pt idx="6316">
                  <c:v>50.006</c:v>
                </c:pt>
                <c:pt idx="6317">
                  <c:v>49.989000000000004</c:v>
                </c:pt>
                <c:pt idx="6318">
                  <c:v>49.978000000000002</c:v>
                </c:pt>
                <c:pt idx="6319">
                  <c:v>49.976000000000006</c:v>
                </c:pt>
                <c:pt idx="6320">
                  <c:v>49.961000000000006</c:v>
                </c:pt>
                <c:pt idx="6321">
                  <c:v>49.973000000000006</c:v>
                </c:pt>
                <c:pt idx="6322">
                  <c:v>49.958999999999996</c:v>
                </c:pt>
                <c:pt idx="6323">
                  <c:v>50.001000000000005</c:v>
                </c:pt>
                <c:pt idx="6324">
                  <c:v>49.925000000000011</c:v>
                </c:pt>
                <c:pt idx="6325">
                  <c:v>49.929000000000002</c:v>
                </c:pt>
                <c:pt idx="6326">
                  <c:v>49.908000000000001</c:v>
                </c:pt>
                <c:pt idx="6327">
                  <c:v>49.898000000000003</c:v>
                </c:pt>
                <c:pt idx="6328">
                  <c:v>49.894000000000005</c:v>
                </c:pt>
                <c:pt idx="6329">
                  <c:v>49.907000000000004</c:v>
                </c:pt>
                <c:pt idx="6330">
                  <c:v>49.913999999999994</c:v>
                </c:pt>
                <c:pt idx="6331">
                  <c:v>49.917999999999999</c:v>
                </c:pt>
                <c:pt idx="6332">
                  <c:v>49.910999999999994</c:v>
                </c:pt>
                <c:pt idx="6333">
                  <c:v>49.894000000000005</c:v>
                </c:pt>
                <c:pt idx="6334">
                  <c:v>49.908000000000001</c:v>
                </c:pt>
                <c:pt idx="6335">
                  <c:v>49.917999999999999</c:v>
                </c:pt>
                <c:pt idx="6336">
                  <c:v>49.931000000000004</c:v>
                </c:pt>
                <c:pt idx="6337">
                  <c:v>49.916999999999994</c:v>
                </c:pt>
                <c:pt idx="6338">
                  <c:v>49.905000000000001</c:v>
                </c:pt>
                <c:pt idx="6339">
                  <c:v>49.887999999999998</c:v>
                </c:pt>
                <c:pt idx="6340">
                  <c:v>49.896000000000001</c:v>
                </c:pt>
                <c:pt idx="6341">
                  <c:v>49.878</c:v>
                </c:pt>
                <c:pt idx="6342">
                  <c:v>49.946999999999996</c:v>
                </c:pt>
                <c:pt idx="6343">
                  <c:v>49.9</c:v>
                </c:pt>
                <c:pt idx="6344">
                  <c:v>49.96</c:v>
                </c:pt>
                <c:pt idx="6345">
                  <c:v>49.9</c:v>
                </c:pt>
                <c:pt idx="6346">
                  <c:v>49.902000000000001</c:v>
                </c:pt>
                <c:pt idx="6347">
                  <c:v>49.910999999999994</c:v>
                </c:pt>
                <c:pt idx="6348">
                  <c:v>49.925000000000011</c:v>
                </c:pt>
                <c:pt idx="6349">
                  <c:v>49.93</c:v>
                </c:pt>
                <c:pt idx="6350">
                  <c:v>49.911999999999999</c:v>
                </c:pt>
                <c:pt idx="6351">
                  <c:v>49.919000000000004</c:v>
                </c:pt>
                <c:pt idx="6352">
                  <c:v>49.913000000000004</c:v>
                </c:pt>
                <c:pt idx="6353">
                  <c:v>49.903999999999996</c:v>
                </c:pt>
                <c:pt idx="6354">
                  <c:v>49.919000000000004</c:v>
                </c:pt>
                <c:pt idx="6355">
                  <c:v>49.931000000000004</c:v>
                </c:pt>
                <c:pt idx="6356">
                  <c:v>49.922000000000011</c:v>
                </c:pt>
                <c:pt idx="6357">
                  <c:v>49.939</c:v>
                </c:pt>
                <c:pt idx="6358">
                  <c:v>49.928000000000011</c:v>
                </c:pt>
                <c:pt idx="6359">
                  <c:v>49.940999999999995</c:v>
                </c:pt>
                <c:pt idx="6360">
                  <c:v>49.93</c:v>
                </c:pt>
                <c:pt idx="6361">
                  <c:v>49.925000000000011</c:v>
                </c:pt>
                <c:pt idx="6362">
                  <c:v>49.952999999999996</c:v>
                </c:pt>
                <c:pt idx="6363">
                  <c:v>49.933</c:v>
                </c:pt>
                <c:pt idx="6364">
                  <c:v>49.950999999999993</c:v>
                </c:pt>
                <c:pt idx="6365">
                  <c:v>49.946000000000005</c:v>
                </c:pt>
                <c:pt idx="6366">
                  <c:v>49.966000000000001</c:v>
                </c:pt>
                <c:pt idx="6367">
                  <c:v>49.973000000000006</c:v>
                </c:pt>
                <c:pt idx="6368">
                  <c:v>49.976000000000006</c:v>
                </c:pt>
                <c:pt idx="6369">
                  <c:v>50.002000000000002</c:v>
                </c:pt>
                <c:pt idx="6370">
                  <c:v>50.015000000000001</c:v>
                </c:pt>
                <c:pt idx="6371">
                  <c:v>50.023000000000003</c:v>
                </c:pt>
                <c:pt idx="6372">
                  <c:v>50.013000000000005</c:v>
                </c:pt>
                <c:pt idx="6373">
                  <c:v>50.019000000000005</c:v>
                </c:pt>
                <c:pt idx="6374">
                  <c:v>50.013000000000005</c:v>
                </c:pt>
                <c:pt idx="6375">
                  <c:v>50.015000000000001</c:v>
                </c:pt>
                <c:pt idx="6376">
                  <c:v>50.018000000000001</c:v>
                </c:pt>
                <c:pt idx="6377">
                  <c:v>50.013000000000005</c:v>
                </c:pt>
                <c:pt idx="6378">
                  <c:v>50.008000000000003</c:v>
                </c:pt>
                <c:pt idx="6379">
                  <c:v>50.008000000000003</c:v>
                </c:pt>
                <c:pt idx="6380">
                  <c:v>50.002000000000002</c:v>
                </c:pt>
                <c:pt idx="6381">
                  <c:v>50.002000000000002</c:v>
                </c:pt>
                <c:pt idx="6382">
                  <c:v>50.024000000000001</c:v>
                </c:pt>
                <c:pt idx="6383">
                  <c:v>50.016000000000005</c:v>
                </c:pt>
                <c:pt idx="6384">
                  <c:v>50.045000000000002</c:v>
                </c:pt>
                <c:pt idx="6385">
                  <c:v>50.045000000000002</c:v>
                </c:pt>
                <c:pt idx="6386">
                  <c:v>50.047000000000004</c:v>
                </c:pt>
                <c:pt idx="6387">
                  <c:v>50.056000000000004</c:v>
                </c:pt>
                <c:pt idx="6388">
                  <c:v>50.05</c:v>
                </c:pt>
                <c:pt idx="6389">
                  <c:v>50.072000000000003</c:v>
                </c:pt>
                <c:pt idx="6390">
                  <c:v>50.05</c:v>
                </c:pt>
                <c:pt idx="6391">
                  <c:v>50.039000000000001</c:v>
                </c:pt>
                <c:pt idx="6392">
                  <c:v>50.061</c:v>
                </c:pt>
                <c:pt idx="6393">
                  <c:v>50.072000000000003</c:v>
                </c:pt>
                <c:pt idx="6394">
                  <c:v>50.079000000000001</c:v>
                </c:pt>
                <c:pt idx="6395">
                  <c:v>50.083000000000006</c:v>
                </c:pt>
                <c:pt idx="6396">
                  <c:v>50.129000000000012</c:v>
                </c:pt>
                <c:pt idx="6397">
                  <c:v>50.139000000000003</c:v>
                </c:pt>
                <c:pt idx="6398">
                  <c:v>50.156000000000006</c:v>
                </c:pt>
                <c:pt idx="6399">
                  <c:v>50.192000000000036</c:v>
                </c:pt>
                <c:pt idx="6400">
                  <c:v>50.188000000000002</c:v>
                </c:pt>
                <c:pt idx="6401">
                  <c:v>50.136000000000003</c:v>
                </c:pt>
                <c:pt idx="6402">
                  <c:v>50.14</c:v>
                </c:pt>
                <c:pt idx="6403">
                  <c:v>50.181000000000004</c:v>
                </c:pt>
                <c:pt idx="6404">
                  <c:v>50.126000000000012</c:v>
                </c:pt>
                <c:pt idx="6405">
                  <c:v>50.142000000000003</c:v>
                </c:pt>
                <c:pt idx="6406">
                  <c:v>50.137</c:v>
                </c:pt>
                <c:pt idx="6407">
                  <c:v>50.209000000000003</c:v>
                </c:pt>
                <c:pt idx="6408">
                  <c:v>50.17</c:v>
                </c:pt>
                <c:pt idx="6409">
                  <c:v>50.165000000000013</c:v>
                </c:pt>
                <c:pt idx="6410">
                  <c:v>50.160000000000011</c:v>
                </c:pt>
                <c:pt idx="6411">
                  <c:v>50.182000000000002</c:v>
                </c:pt>
                <c:pt idx="6412">
                  <c:v>50.176000000000002</c:v>
                </c:pt>
                <c:pt idx="6413">
                  <c:v>50.178000000000011</c:v>
                </c:pt>
                <c:pt idx="6414">
                  <c:v>50.178000000000011</c:v>
                </c:pt>
                <c:pt idx="6415">
                  <c:v>50.168000000000013</c:v>
                </c:pt>
                <c:pt idx="6416">
                  <c:v>50.182000000000002</c:v>
                </c:pt>
                <c:pt idx="6417">
                  <c:v>50.148000000000003</c:v>
                </c:pt>
                <c:pt idx="6418">
                  <c:v>50.162000000000013</c:v>
                </c:pt>
                <c:pt idx="6419">
                  <c:v>50.152000000000001</c:v>
                </c:pt>
                <c:pt idx="6420">
                  <c:v>50.115000000000002</c:v>
                </c:pt>
                <c:pt idx="6421">
                  <c:v>50.128000000000036</c:v>
                </c:pt>
                <c:pt idx="6422">
                  <c:v>50.131</c:v>
                </c:pt>
                <c:pt idx="6423">
                  <c:v>50.13</c:v>
                </c:pt>
                <c:pt idx="6424">
                  <c:v>50.120000000000012</c:v>
                </c:pt>
                <c:pt idx="6425">
                  <c:v>50.178000000000011</c:v>
                </c:pt>
                <c:pt idx="6426">
                  <c:v>50.230000000000011</c:v>
                </c:pt>
                <c:pt idx="6427">
                  <c:v>50.179000000000002</c:v>
                </c:pt>
                <c:pt idx="6428">
                  <c:v>50.160000000000011</c:v>
                </c:pt>
                <c:pt idx="6429">
                  <c:v>50.163000000000011</c:v>
                </c:pt>
                <c:pt idx="6430">
                  <c:v>50.149000000000001</c:v>
                </c:pt>
                <c:pt idx="6431">
                  <c:v>50.227000000000011</c:v>
                </c:pt>
                <c:pt idx="6432">
                  <c:v>50.186</c:v>
                </c:pt>
                <c:pt idx="6433">
                  <c:v>50.18</c:v>
                </c:pt>
                <c:pt idx="6434">
                  <c:v>50.184000000000005</c:v>
                </c:pt>
                <c:pt idx="6435">
                  <c:v>50.187000000000005</c:v>
                </c:pt>
                <c:pt idx="6436">
                  <c:v>50.190000000000012</c:v>
                </c:pt>
                <c:pt idx="6437">
                  <c:v>50.165000000000013</c:v>
                </c:pt>
                <c:pt idx="6438">
                  <c:v>50.157000000000004</c:v>
                </c:pt>
                <c:pt idx="6439">
                  <c:v>50.183</c:v>
                </c:pt>
                <c:pt idx="6440">
                  <c:v>50.191000000000003</c:v>
                </c:pt>
                <c:pt idx="6441">
                  <c:v>50.186</c:v>
                </c:pt>
                <c:pt idx="6442">
                  <c:v>50.185000000000002</c:v>
                </c:pt>
                <c:pt idx="6443">
                  <c:v>50.196000000000012</c:v>
                </c:pt>
                <c:pt idx="6444">
                  <c:v>50.195000000000036</c:v>
                </c:pt>
                <c:pt idx="6445">
                  <c:v>50.206000000000003</c:v>
                </c:pt>
                <c:pt idx="6446">
                  <c:v>50.275000000000013</c:v>
                </c:pt>
                <c:pt idx="6447">
                  <c:v>50.246000000000002</c:v>
                </c:pt>
                <c:pt idx="6448">
                  <c:v>50.297000000000011</c:v>
                </c:pt>
                <c:pt idx="6449">
                  <c:v>50.243000000000002</c:v>
                </c:pt>
                <c:pt idx="6450">
                  <c:v>50.25</c:v>
                </c:pt>
                <c:pt idx="6451">
                  <c:v>50.253</c:v>
                </c:pt>
                <c:pt idx="6452">
                  <c:v>50.293000000000013</c:v>
                </c:pt>
                <c:pt idx="6453">
                  <c:v>50.236000000000011</c:v>
                </c:pt>
                <c:pt idx="6454">
                  <c:v>50.226000000000013</c:v>
                </c:pt>
                <c:pt idx="6455">
                  <c:v>50.226000000000013</c:v>
                </c:pt>
                <c:pt idx="6456">
                  <c:v>50.212000000000003</c:v>
                </c:pt>
                <c:pt idx="6457">
                  <c:v>50.253</c:v>
                </c:pt>
                <c:pt idx="6458">
                  <c:v>50.203000000000003</c:v>
                </c:pt>
                <c:pt idx="6459">
                  <c:v>50.217000000000006</c:v>
                </c:pt>
                <c:pt idx="6460">
                  <c:v>50.227000000000011</c:v>
                </c:pt>
                <c:pt idx="6461">
                  <c:v>50.219000000000001</c:v>
                </c:pt>
                <c:pt idx="6462">
                  <c:v>50.296000000000042</c:v>
                </c:pt>
                <c:pt idx="6463">
                  <c:v>50.243000000000002</c:v>
                </c:pt>
                <c:pt idx="6464">
                  <c:v>50.253</c:v>
                </c:pt>
                <c:pt idx="6465">
                  <c:v>50.253</c:v>
                </c:pt>
                <c:pt idx="6466">
                  <c:v>50.299000000000042</c:v>
                </c:pt>
                <c:pt idx="6467">
                  <c:v>50.311999999999998</c:v>
                </c:pt>
                <c:pt idx="6468">
                  <c:v>50.253</c:v>
                </c:pt>
                <c:pt idx="6469">
                  <c:v>50.251000000000005</c:v>
                </c:pt>
                <c:pt idx="6470">
                  <c:v>50.308</c:v>
                </c:pt>
                <c:pt idx="6471">
                  <c:v>50.303000000000004</c:v>
                </c:pt>
                <c:pt idx="6472">
                  <c:v>50.326000000000001</c:v>
                </c:pt>
                <c:pt idx="6473">
                  <c:v>50.313999999999993</c:v>
                </c:pt>
                <c:pt idx="6474">
                  <c:v>50.266000000000012</c:v>
                </c:pt>
                <c:pt idx="6475">
                  <c:v>50.279000000000003</c:v>
                </c:pt>
                <c:pt idx="6476">
                  <c:v>50.275000000000013</c:v>
                </c:pt>
                <c:pt idx="6477">
                  <c:v>50.283000000000001</c:v>
                </c:pt>
                <c:pt idx="6478">
                  <c:v>50.285000000000011</c:v>
                </c:pt>
                <c:pt idx="6479">
                  <c:v>50.279000000000003</c:v>
                </c:pt>
                <c:pt idx="6480">
                  <c:v>50.279000000000003</c:v>
                </c:pt>
                <c:pt idx="6481">
                  <c:v>50.275000000000013</c:v>
                </c:pt>
                <c:pt idx="6482">
                  <c:v>50.284000000000006</c:v>
                </c:pt>
                <c:pt idx="6483">
                  <c:v>50.328000000000003</c:v>
                </c:pt>
                <c:pt idx="6484">
                  <c:v>50.279000000000003</c:v>
                </c:pt>
                <c:pt idx="6485">
                  <c:v>50.275000000000013</c:v>
                </c:pt>
                <c:pt idx="6486">
                  <c:v>50.332000000000001</c:v>
                </c:pt>
                <c:pt idx="6487">
                  <c:v>50.277000000000001</c:v>
                </c:pt>
                <c:pt idx="6488">
                  <c:v>50.292000000000037</c:v>
                </c:pt>
                <c:pt idx="6489">
                  <c:v>50.344999999999999</c:v>
                </c:pt>
                <c:pt idx="6490">
                  <c:v>50.336000000000006</c:v>
                </c:pt>
                <c:pt idx="6491">
                  <c:v>50.356999999999999</c:v>
                </c:pt>
                <c:pt idx="6492">
                  <c:v>50.373000000000005</c:v>
                </c:pt>
                <c:pt idx="6493">
                  <c:v>50.379000000000005</c:v>
                </c:pt>
                <c:pt idx="6494">
                  <c:v>50.373000000000005</c:v>
                </c:pt>
                <c:pt idx="6495">
                  <c:v>50.350999999999999</c:v>
                </c:pt>
                <c:pt idx="6496">
                  <c:v>50.346999999999994</c:v>
                </c:pt>
                <c:pt idx="6497">
                  <c:v>50.295000000000037</c:v>
                </c:pt>
                <c:pt idx="6498">
                  <c:v>50.293000000000013</c:v>
                </c:pt>
                <c:pt idx="6499">
                  <c:v>50.354999999999997</c:v>
                </c:pt>
                <c:pt idx="6500">
                  <c:v>50.369</c:v>
                </c:pt>
                <c:pt idx="6501">
                  <c:v>50.298000000000037</c:v>
                </c:pt>
                <c:pt idx="6502">
                  <c:v>50.294000000000011</c:v>
                </c:pt>
                <c:pt idx="6503">
                  <c:v>50.314999999999998</c:v>
                </c:pt>
                <c:pt idx="6504">
                  <c:v>50.310999999999993</c:v>
                </c:pt>
                <c:pt idx="6505">
                  <c:v>50.312999999999995</c:v>
                </c:pt>
                <c:pt idx="6506">
                  <c:v>50.306000000000004</c:v>
                </c:pt>
                <c:pt idx="6507">
                  <c:v>50.329000000000001</c:v>
                </c:pt>
                <c:pt idx="6508">
                  <c:v>50.318999999999996</c:v>
                </c:pt>
                <c:pt idx="6509">
                  <c:v>50.363</c:v>
                </c:pt>
                <c:pt idx="6510">
                  <c:v>50.385999999999996</c:v>
                </c:pt>
                <c:pt idx="6511">
                  <c:v>50.367000000000004</c:v>
                </c:pt>
                <c:pt idx="6512">
                  <c:v>50.362000000000002</c:v>
                </c:pt>
                <c:pt idx="6513">
                  <c:v>50.335000000000001</c:v>
                </c:pt>
                <c:pt idx="6514">
                  <c:v>50.272000000000013</c:v>
                </c:pt>
                <c:pt idx="6515">
                  <c:v>50.260000000000012</c:v>
                </c:pt>
                <c:pt idx="6516">
                  <c:v>50.295000000000037</c:v>
                </c:pt>
                <c:pt idx="6517">
                  <c:v>50.293000000000013</c:v>
                </c:pt>
                <c:pt idx="6518">
                  <c:v>50.306999999999995</c:v>
                </c:pt>
                <c:pt idx="6519">
                  <c:v>50.309999999999995</c:v>
                </c:pt>
                <c:pt idx="6520">
                  <c:v>50.246000000000002</c:v>
                </c:pt>
                <c:pt idx="6521">
                  <c:v>50.254000000000005</c:v>
                </c:pt>
                <c:pt idx="6522">
                  <c:v>50.246000000000002</c:v>
                </c:pt>
                <c:pt idx="6523">
                  <c:v>50.233000000000011</c:v>
                </c:pt>
                <c:pt idx="6524">
                  <c:v>50.234000000000002</c:v>
                </c:pt>
                <c:pt idx="6525">
                  <c:v>50.229000000000013</c:v>
                </c:pt>
                <c:pt idx="6526">
                  <c:v>50.225000000000037</c:v>
                </c:pt>
                <c:pt idx="6527">
                  <c:v>50.237000000000002</c:v>
                </c:pt>
                <c:pt idx="6528">
                  <c:v>50.258000000000003</c:v>
                </c:pt>
                <c:pt idx="6529">
                  <c:v>50.257000000000005</c:v>
                </c:pt>
                <c:pt idx="6530">
                  <c:v>50.244</c:v>
                </c:pt>
                <c:pt idx="6531">
                  <c:v>50.251000000000005</c:v>
                </c:pt>
                <c:pt idx="6532">
                  <c:v>50.257000000000005</c:v>
                </c:pt>
                <c:pt idx="6533">
                  <c:v>50.243000000000002</c:v>
                </c:pt>
                <c:pt idx="6534">
                  <c:v>50.245000000000012</c:v>
                </c:pt>
                <c:pt idx="6535">
                  <c:v>50.265000000000036</c:v>
                </c:pt>
                <c:pt idx="6536">
                  <c:v>50.222000000000037</c:v>
                </c:pt>
                <c:pt idx="6537">
                  <c:v>50.214000000000006</c:v>
                </c:pt>
                <c:pt idx="6538">
                  <c:v>50.216000000000001</c:v>
                </c:pt>
                <c:pt idx="6539">
                  <c:v>50.259</c:v>
                </c:pt>
                <c:pt idx="6540">
                  <c:v>50.203000000000003</c:v>
                </c:pt>
                <c:pt idx="6541">
                  <c:v>50.198000000000036</c:v>
                </c:pt>
                <c:pt idx="6542">
                  <c:v>50.185000000000002</c:v>
                </c:pt>
                <c:pt idx="6543">
                  <c:v>50.179000000000002</c:v>
                </c:pt>
                <c:pt idx="6544">
                  <c:v>50.187000000000005</c:v>
                </c:pt>
                <c:pt idx="6545">
                  <c:v>50.161000000000001</c:v>
                </c:pt>
                <c:pt idx="6546">
                  <c:v>50.150999999999996</c:v>
                </c:pt>
                <c:pt idx="6547">
                  <c:v>50.138000000000012</c:v>
                </c:pt>
                <c:pt idx="6548">
                  <c:v>50.138000000000012</c:v>
                </c:pt>
                <c:pt idx="6549">
                  <c:v>50.115000000000002</c:v>
                </c:pt>
                <c:pt idx="6550">
                  <c:v>50.120000000000012</c:v>
                </c:pt>
                <c:pt idx="6551">
                  <c:v>50.106000000000002</c:v>
                </c:pt>
                <c:pt idx="6552">
                  <c:v>50.1</c:v>
                </c:pt>
                <c:pt idx="6553">
                  <c:v>50.082000000000001</c:v>
                </c:pt>
                <c:pt idx="6554">
                  <c:v>50.138000000000012</c:v>
                </c:pt>
                <c:pt idx="6555">
                  <c:v>50.059000000000005</c:v>
                </c:pt>
                <c:pt idx="6556">
                  <c:v>50.06</c:v>
                </c:pt>
                <c:pt idx="6557">
                  <c:v>50.045000000000002</c:v>
                </c:pt>
                <c:pt idx="6558">
                  <c:v>50.023000000000003</c:v>
                </c:pt>
                <c:pt idx="6559">
                  <c:v>50.086999999999996</c:v>
                </c:pt>
                <c:pt idx="6560">
                  <c:v>50.075000000000003</c:v>
                </c:pt>
                <c:pt idx="6561">
                  <c:v>50.07</c:v>
                </c:pt>
                <c:pt idx="6562">
                  <c:v>49.999000000000002</c:v>
                </c:pt>
                <c:pt idx="6563">
                  <c:v>49.986999999999995</c:v>
                </c:pt>
                <c:pt idx="6564">
                  <c:v>49.972000000000001</c:v>
                </c:pt>
                <c:pt idx="6565">
                  <c:v>49.977000000000004</c:v>
                </c:pt>
                <c:pt idx="6566">
                  <c:v>50.022000000000013</c:v>
                </c:pt>
                <c:pt idx="6567">
                  <c:v>49.96</c:v>
                </c:pt>
                <c:pt idx="6568">
                  <c:v>49.946999999999996</c:v>
                </c:pt>
                <c:pt idx="6569">
                  <c:v>49.905000000000001</c:v>
                </c:pt>
                <c:pt idx="6570">
                  <c:v>49.905000000000001</c:v>
                </c:pt>
                <c:pt idx="6571">
                  <c:v>49.949999999999996</c:v>
                </c:pt>
                <c:pt idx="6572">
                  <c:v>49.900999999999996</c:v>
                </c:pt>
                <c:pt idx="6573">
                  <c:v>49.879999999999995</c:v>
                </c:pt>
                <c:pt idx="6574">
                  <c:v>49.836999999999996</c:v>
                </c:pt>
                <c:pt idx="6575">
                  <c:v>49.841999999999999</c:v>
                </c:pt>
                <c:pt idx="6576">
                  <c:v>49.843000000000004</c:v>
                </c:pt>
                <c:pt idx="6577">
                  <c:v>49.832000000000001</c:v>
                </c:pt>
                <c:pt idx="6578">
                  <c:v>49.83</c:v>
                </c:pt>
                <c:pt idx="6579">
                  <c:v>49.822000000000003</c:v>
                </c:pt>
                <c:pt idx="6580">
                  <c:v>49.832000000000001</c:v>
                </c:pt>
                <c:pt idx="6581">
                  <c:v>49.828000000000003</c:v>
                </c:pt>
                <c:pt idx="6582">
                  <c:v>49.800999999999995</c:v>
                </c:pt>
                <c:pt idx="6583">
                  <c:v>49.757000000000005</c:v>
                </c:pt>
                <c:pt idx="6584">
                  <c:v>49.748000000000012</c:v>
                </c:pt>
                <c:pt idx="6585">
                  <c:v>49.747</c:v>
                </c:pt>
                <c:pt idx="6586">
                  <c:v>49.725000000000037</c:v>
                </c:pt>
                <c:pt idx="6587">
                  <c:v>49.727000000000011</c:v>
                </c:pt>
                <c:pt idx="6588">
                  <c:v>49.721000000000011</c:v>
                </c:pt>
                <c:pt idx="6589">
                  <c:v>49.728000000000037</c:v>
                </c:pt>
                <c:pt idx="6590">
                  <c:v>49.687000000000005</c:v>
                </c:pt>
                <c:pt idx="6591">
                  <c:v>49.681000000000004</c:v>
                </c:pt>
                <c:pt idx="6592">
                  <c:v>49.683</c:v>
                </c:pt>
                <c:pt idx="6593">
                  <c:v>49.683</c:v>
                </c:pt>
                <c:pt idx="6594">
                  <c:v>49.684000000000005</c:v>
                </c:pt>
                <c:pt idx="6595">
                  <c:v>49.677</c:v>
                </c:pt>
                <c:pt idx="6596">
                  <c:v>49.666000000000011</c:v>
                </c:pt>
                <c:pt idx="6597">
                  <c:v>49.658000000000001</c:v>
                </c:pt>
                <c:pt idx="6598">
                  <c:v>49.662000000000013</c:v>
                </c:pt>
                <c:pt idx="6599">
                  <c:v>49.667000000000002</c:v>
                </c:pt>
                <c:pt idx="6600">
                  <c:v>49.660000000000011</c:v>
                </c:pt>
                <c:pt idx="6601">
                  <c:v>49.636000000000003</c:v>
                </c:pt>
                <c:pt idx="6602">
                  <c:v>49.659000000000006</c:v>
                </c:pt>
                <c:pt idx="6603">
                  <c:v>49.667000000000002</c:v>
                </c:pt>
                <c:pt idx="6604">
                  <c:v>49.660000000000011</c:v>
                </c:pt>
                <c:pt idx="6605">
                  <c:v>49.663000000000011</c:v>
                </c:pt>
                <c:pt idx="6606">
                  <c:v>49.672000000000011</c:v>
                </c:pt>
                <c:pt idx="6607">
                  <c:v>49.658000000000001</c:v>
                </c:pt>
                <c:pt idx="6608">
                  <c:v>49.650999999999996</c:v>
                </c:pt>
                <c:pt idx="6609">
                  <c:v>49.68</c:v>
                </c:pt>
                <c:pt idx="6610">
                  <c:v>49.694000000000003</c:v>
                </c:pt>
                <c:pt idx="6611">
                  <c:v>49.696000000000012</c:v>
                </c:pt>
                <c:pt idx="6612">
                  <c:v>49.705000000000013</c:v>
                </c:pt>
                <c:pt idx="6613">
                  <c:v>49.704000000000001</c:v>
                </c:pt>
                <c:pt idx="6614">
                  <c:v>49.709000000000003</c:v>
                </c:pt>
                <c:pt idx="6615">
                  <c:v>49.7</c:v>
                </c:pt>
                <c:pt idx="6616">
                  <c:v>49.708000000000013</c:v>
                </c:pt>
                <c:pt idx="6617">
                  <c:v>49.71</c:v>
                </c:pt>
                <c:pt idx="6618">
                  <c:v>49.708000000000013</c:v>
                </c:pt>
                <c:pt idx="6619">
                  <c:v>49.691000000000003</c:v>
                </c:pt>
                <c:pt idx="6620">
                  <c:v>49.694000000000003</c:v>
                </c:pt>
                <c:pt idx="6621">
                  <c:v>49.704000000000001</c:v>
                </c:pt>
                <c:pt idx="6622">
                  <c:v>49.702000000000012</c:v>
                </c:pt>
                <c:pt idx="6623">
                  <c:v>49.696000000000012</c:v>
                </c:pt>
                <c:pt idx="6624">
                  <c:v>49.698000000000036</c:v>
                </c:pt>
                <c:pt idx="6625">
                  <c:v>49.712000000000003</c:v>
                </c:pt>
                <c:pt idx="6626">
                  <c:v>49.730000000000011</c:v>
                </c:pt>
                <c:pt idx="6627">
                  <c:v>49.744</c:v>
                </c:pt>
                <c:pt idx="6628">
                  <c:v>49.748000000000012</c:v>
                </c:pt>
                <c:pt idx="6629">
                  <c:v>49.783000000000001</c:v>
                </c:pt>
                <c:pt idx="6630">
                  <c:v>49.748000000000012</c:v>
                </c:pt>
                <c:pt idx="6631">
                  <c:v>49.761000000000003</c:v>
                </c:pt>
                <c:pt idx="6632">
                  <c:v>49.781000000000006</c:v>
                </c:pt>
                <c:pt idx="6633">
                  <c:v>49.789000000000001</c:v>
                </c:pt>
                <c:pt idx="6634">
                  <c:v>49.790000000000013</c:v>
                </c:pt>
                <c:pt idx="6635">
                  <c:v>49.77</c:v>
                </c:pt>
                <c:pt idx="6636">
                  <c:v>49.781000000000006</c:v>
                </c:pt>
                <c:pt idx="6637">
                  <c:v>49.800999999999995</c:v>
                </c:pt>
                <c:pt idx="6638">
                  <c:v>49.786000000000001</c:v>
                </c:pt>
                <c:pt idx="6639">
                  <c:v>49.784000000000006</c:v>
                </c:pt>
                <c:pt idx="6640">
                  <c:v>49.776000000000003</c:v>
                </c:pt>
                <c:pt idx="6641">
                  <c:v>49.790000000000013</c:v>
                </c:pt>
                <c:pt idx="6642">
                  <c:v>49.775000000000013</c:v>
                </c:pt>
                <c:pt idx="6643">
                  <c:v>49.803999999999995</c:v>
                </c:pt>
                <c:pt idx="6644">
                  <c:v>49.793000000000013</c:v>
                </c:pt>
                <c:pt idx="6645">
                  <c:v>49.788000000000011</c:v>
                </c:pt>
                <c:pt idx="6646">
                  <c:v>49.781000000000006</c:v>
                </c:pt>
                <c:pt idx="6647">
                  <c:v>49.793000000000013</c:v>
                </c:pt>
                <c:pt idx="6648">
                  <c:v>49.809999999999995</c:v>
                </c:pt>
                <c:pt idx="6649">
                  <c:v>49.810999999999993</c:v>
                </c:pt>
                <c:pt idx="6650">
                  <c:v>49.878</c:v>
                </c:pt>
                <c:pt idx="6651">
                  <c:v>49.847999999999999</c:v>
                </c:pt>
                <c:pt idx="6652">
                  <c:v>49.855999999999995</c:v>
                </c:pt>
                <c:pt idx="6653">
                  <c:v>49.863</c:v>
                </c:pt>
                <c:pt idx="6654">
                  <c:v>49.873000000000005</c:v>
                </c:pt>
                <c:pt idx="6655">
                  <c:v>49.86</c:v>
                </c:pt>
                <c:pt idx="6656">
                  <c:v>49.876000000000005</c:v>
                </c:pt>
                <c:pt idx="6657">
                  <c:v>49.879999999999995</c:v>
                </c:pt>
                <c:pt idx="6658">
                  <c:v>49.872</c:v>
                </c:pt>
                <c:pt idx="6659">
                  <c:v>49.880999999999993</c:v>
                </c:pt>
                <c:pt idx="6660">
                  <c:v>49.870999999999995</c:v>
                </c:pt>
                <c:pt idx="6661">
                  <c:v>49.876000000000005</c:v>
                </c:pt>
                <c:pt idx="6662">
                  <c:v>49.878</c:v>
                </c:pt>
                <c:pt idx="6663">
                  <c:v>49.884999999999998</c:v>
                </c:pt>
                <c:pt idx="6664">
                  <c:v>49.892000000000003</c:v>
                </c:pt>
                <c:pt idx="6665">
                  <c:v>49.881999999999998</c:v>
                </c:pt>
                <c:pt idx="6666">
                  <c:v>49.880999999999993</c:v>
                </c:pt>
                <c:pt idx="6667">
                  <c:v>49.92</c:v>
                </c:pt>
                <c:pt idx="6668">
                  <c:v>49.939</c:v>
                </c:pt>
                <c:pt idx="6669">
                  <c:v>49.936</c:v>
                </c:pt>
                <c:pt idx="6670">
                  <c:v>49.927</c:v>
                </c:pt>
                <c:pt idx="6671">
                  <c:v>49.96</c:v>
                </c:pt>
                <c:pt idx="6672">
                  <c:v>49.969000000000001</c:v>
                </c:pt>
                <c:pt idx="6673">
                  <c:v>49.949999999999996</c:v>
                </c:pt>
                <c:pt idx="6674">
                  <c:v>50.02</c:v>
                </c:pt>
                <c:pt idx="6675">
                  <c:v>49.993000000000002</c:v>
                </c:pt>
                <c:pt idx="6676">
                  <c:v>50.043000000000006</c:v>
                </c:pt>
                <c:pt idx="6677">
                  <c:v>49.997</c:v>
                </c:pt>
                <c:pt idx="6678">
                  <c:v>50.028000000000013</c:v>
                </c:pt>
                <c:pt idx="6679">
                  <c:v>49.981999999999999</c:v>
                </c:pt>
                <c:pt idx="6680">
                  <c:v>49.954999999999998</c:v>
                </c:pt>
                <c:pt idx="6681">
                  <c:v>49.968000000000011</c:v>
                </c:pt>
                <c:pt idx="6682">
                  <c:v>49.981999999999999</c:v>
                </c:pt>
                <c:pt idx="6683">
                  <c:v>49.949999999999996</c:v>
                </c:pt>
                <c:pt idx="6684">
                  <c:v>49.997</c:v>
                </c:pt>
                <c:pt idx="6685">
                  <c:v>49.991</c:v>
                </c:pt>
                <c:pt idx="6686">
                  <c:v>49.993000000000002</c:v>
                </c:pt>
                <c:pt idx="6687">
                  <c:v>50.01</c:v>
                </c:pt>
                <c:pt idx="6688">
                  <c:v>49.991</c:v>
                </c:pt>
                <c:pt idx="6689">
                  <c:v>50.009</c:v>
                </c:pt>
                <c:pt idx="6690">
                  <c:v>50.013999999999996</c:v>
                </c:pt>
                <c:pt idx="6691">
                  <c:v>50.013999999999996</c:v>
                </c:pt>
                <c:pt idx="6692">
                  <c:v>50.036000000000001</c:v>
                </c:pt>
                <c:pt idx="6693">
                  <c:v>50.036000000000001</c:v>
                </c:pt>
                <c:pt idx="6694">
                  <c:v>50.037000000000006</c:v>
                </c:pt>
                <c:pt idx="6695">
                  <c:v>50.035000000000011</c:v>
                </c:pt>
                <c:pt idx="6696">
                  <c:v>50.049000000000007</c:v>
                </c:pt>
                <c:pt idx="6697">
                  <c:v>50.043000000000006</c:v>
                </c:pt>
                <c:pt idx="6698">
                  <c:v>50.092000000000013</c:v>
                </c:pt>
                <c:pt idx="6699">
                  <c:v>50.044000000000004</c:v>
                </c:pt>
                <c:pt idx="6700">
                  <c:v>50.035000000000011</c:v>
                </c:pt>
                <c:pt idx="6701">
                  <c:v>50.058</c:v>
                </c:pt>
                <c:pt idx="6702">
                  <c:v>50.065000000000012</c:v>
                </c:pt>
                <c:pt idx="6703">
                  <c:v>50.083999999999996</c:v>
                </c:pt>
                <c:pt idx="6704">
                  <c:v>50.092000000000013</c:v>
                </c:pt>
                <c:pt idx="6705">
                  <c:v>50.088000000000001</c:v>
                </c:pt>
                <c:pt idx="6706">
                  <c:v>50.079000000000001</c:v>
                </c:pt>
                <c:pt idx="6707">
                  <c:v>50.086999999999996</c:v>
                </c:pt>
                <c:pt idx="6708">
                  <c:v>50.07</c:v>
                </c:pt>
                <c:pt idx="6709">
                  <c:v>50.086999999999996</c:v>
                </c:pt>
                <c:pt idx="6710">
                  <c:v>50.080999999999996</c:v>
                </c:pt>
                <c:pt idx="6711">
                  <c:v>50.102000000000011</c:v>
                </c:pt>
                <c:pt idx="6712">
                  <c:v>50.13</c:v>
                </c:pt>
                <c:pt idx="6713">
                  <c:v>50.114000000000004</c:v>
                </c:pt>
                <c:pt idx="6714">
                  <c:v>50.112000000000002</c:v>
                </c:pt>
                <c:pt idx="6715">
                  <c:v>50.156000000000006</c:v>
                </c:pt>
                <c:pt idx="6716">
                  <c:v>50.181000000000004</c:v>
                </c:pt>
                <c:pt idx="6717">
                  <c:v>50.126000000000012</c:v>
                </c:pt>
                <c:pt idx="6718">
                  <c:v>50.124000000000002</c:v>
                </c:pt>
                <c:pt idx="6719">
                  <c:v>50.148000000000003</c:v>
                </c:pt>
                <c:pt idx="6720">
                  <c:v>50.147000000000006</c:v>
                </c:pt>
                <c:pt idx="6721">
                  <c:v>50.131</c:v>
                </c:pt>
                <c:pt idx="6722">
                  <c:v>50.138000000000012</c:v>
                </c:pt>
                <c:pt idx="6723">
                  <c:v>50.139000000000003</c:v>
                </c:pt>
                <c:pt idx="6724">
                  <c:v>50.142000000000003</c:v>
                </c:pt>
                <c:pt idx="6725">
                  <c:v>50.129000000000012</c:v>
                </c:pt>
                <c:pt idx="6726">
                  <c:v>50.18</c:v>
                </c:pt>
                <c:pt idx="6727">
                  <c:v>50.163000000000011</c:v>
                </c:pt>
                <c:pt idx="6728">
                  <c:v>50.207000000000001</c:v>
                </c:pt>
                <c:pt idx="6729">
                  <c:v>50.17</c:v>
                </c:pt>
                <c:pt idx="6730">
                  <c:v>50.160000000000011</c:v>
                </c:pt>
                <c:pt idx="6731">
                  <c:v>50.165000000000013</c:v>
                </c:pt>
                <c:pt idx="6732">
                  <c:v>50.142000000000003</c:v>
                </c:pt>
                <c:pt idx="6733">
                  <c:v>50.124000000000002</c:v>
                </c:pt>
                <c:pt idx="6734">
                  <c:v>50.193000000000012</c:v>
                </c:pt>
                <c:pt idx="6735">
                  <c:v>50.150999999999996</c:v>
                </c:pt>
                <c:pt idx="6736">
                  <c:v>50.142000000000003</c:v>
                </c:pt>
                <c:pt idx="6737">
                  <c:v>50.156000000000006</c:v>
                </c:pt>
                <c:pt idx="6738">
                  <c:v>50.147000000000006</c:v>
                </c:pt>
                <c:pt idx="6739">
                  <c:v>50.146000000000001</c:v>
                </c:pt>
                <c:pt idx="6740">
                  <c:v>50.127000000000002</c:v>
                </c:pt>
                <c:pt idx="6741">
                  <c:v>50.146000000000001</c:v>
                </c:pt>
                <c:pt idx="6742">
                  <c:v>50.14</c:v>
                </c:pt>
                <c:pt idx="6743">
                  <c:v>50.132000000000012</c:v>
                </c:pt>
                <c:pt idx="6744">
                  <c:v>50.107000000000006</c:v>
                </c:pt>
                <c:pt idx="6745">
                  <c:v>50.094000000000001</c:v>
                </c:pt>
                <c:pt idx="6746">
                  <c:v>50.103000000000002</c:v>
                </c:pt>
                <c:pt idx="6747">
                  <c:v>50.143000000000001</c:v>
                </c:pt>
                <c:pt idx="6748">
                  <c:v>50.108000000000011</c:v>
                </c:pt>
                <c:pt idx="6749">
                  <c:v>50.173000000000002</c:v>
                </c:pt>
                <c:pt idx="6750">
                  <c:v>50.114000000000004</c:v>
                </c:pt>
                <c:pt idx="6751">
                  <c:v>50.112000000000002</c:v>
                </c:pt>
                <c:pt idx="6752">
                  <c:v>50.108000000000011</c:v>
                </c:pt>
                <c:pt idx="6753">
                  <c:v>50.104000000000006</c:v>
                </c:pt>
                <c:pt idx="6754">
                  <c:v>50.068000000000012</c:v>
                </c:pt>
                <c:pt idx="6755">
                  <c:v>50.120000000000012</c:v>
                </c:pt>
                <c:pt idx="6756">
                  <c:v>50.046000000000006</c:v>
                </c:pt>
                <c:pt idx="6757">
                  <c:v>50.042000000000002</c:v>
                </c:pt>
                <c:pt idx="6758">
                  <c:v>50.025000000000013</c:v>
                </c:pt>
                <c:pt idx="6759">
                  <c:v>50.018000000000001</c:v>
                </c:pt>
                <c:pt idx="6760">
                  <c:v>50.016999999999996</c:v>
                </c:pt>
                <c:pt idx="6761">
                  <c:v>50.012</c:v>
                </c:pt>
                <c:pt idx="6762">
                  <c:v>50.026000000000003</c:v>
                </c:pt>
                <c:pt idx="6763">
                  <c:v>50.019000000000005</c:v>
                </c:pt>
                <c:pt idx="6764">
                  <c:v>50.019000000000005</c:v>
                </c:pt>
                <c:pt idx="6765">
                  <c:v>50.04</c:v>
                </c:pt>
                <c:pt idx="6766">
                  <c:v>50.038000000000011</c:v>
                </c:pt>
                <c:pt idx="6767">
                  <c:v>50.04</c:v>
                </c:pt>
                <c:pt idx="6768">
                  <c:v>50.003</c:v>
                </c:pt>
                <c:pt idx="6769">
                  <c:v>50.029000000000003</c:v>
                </c:pt>
                <c:pt idx="6770">
                  <c:v>50.016999999999996</c:v>
                </c:pt>
                <c:pt idx="6771">
                  <c:v>50.02</c:v>
                </c:pt>
                <c:pt idx="6772">
                  <c:v>50.005000000000003</c:v>
                </c:pt>
                <c:pt idx="6773">
                  <c:v>50.002000000000002</c:v>
                </c:pt>
                <c:pt idx="6774">
                  <c:v>49.993000000000002</c:v>
                </c:pt>
                <c:pt idx="6775">
                  <c:v>49.993000000000002</c:v>
                </c:pt>
                <c:pt idx="6776">
                  <c:v>49.983999999999995</c:v>
                </c:pt>
                <c:pt idx="6777">
                  <c:v>49.977000000000004</c:v>
                </c:pt>
                <c:pt idx="6778">
                  <c:v>49.994</c:v>
                </c:pt>
                <c:pt idx="6779">
                  <c:v>50</c:v>
                </c:pt>
                <c:pt idx="6780">
                  <c:v>49.983999999999995</c:v>
                </c:pt>
                <c:pt idx="6781">
                  <c:v>49.984999999999999</c:v>
                </c:pt>
                <c:pt idx="6782">
                  <c:v>49.966000000000001</c:v>
                </c:pt>
                <c:pt idx="6783">
                  <c:v>49.953999999999994</c:v>
                </c:pt>
                <c:pt idx="6784">
                  <c:v>49.939</c:v>
                </c:pt>
                <c:pt idx="6785">
                  <c:v>49.940999999999995</c:v>
                </c:pt>
                <c:pt idx="6786">
                  <c:v>49.940999999999995</c:v>
                </c:pt>
                <c:pt idx="6787">
                  <c:v>49.943999999999996</c:v>
                </c:pt>
                <c:pt idx="6788">
                  <c:v>49.946999999999996</c:v>
                </c:pt>
                <c:pt idx="6789">
                  <c:v>49.94</c:v>
                </c:pt>
                <c:pt idx="6790">
                  <c:v>49.935000000000002</c:v>
                </c:pt>
                <c:pt idx="6791">
                  <c:v>49.931000000000004</c:v>
                </c:pt>
                <c:pt idx="6792">
                  <c:v>49.921000000000006</c:v>
                </c:pt>
                <c:pt idx="6793">
                  <c:v>49.939</c:v>
                </c:pt>
                <c:pt idx="6794">
                  <c:v>49.940999999999995</c:v>
                </c:pt>
                <c:pt idx="6795">
                  <c:v>49.943000000000005</c:v>
                </c:pt>
                <c:pt idx="6796">
                  <c:v>49.938000000000002</c:v>
                </c:pt>
                <c:pt idx="6797">
                  <c:v>49.948</c:v>
                </c:pt>
                <c:pt idx="6798">
                  <c:v>49.955999999999996</c:v>
                </c:pt>
                <c:pt idx="6799">
                  <c:v>49.942</c:v>
                </c:pt>
                <c:pt idx="6800">
                  <c:v>49.948</c:v>
                </c:pt>
                <c:pt idx="6801">
                  <c:v>49.986999999999995</c:v>
                </c:pt>
                <c:pt idx="6802">
                  <c:v>49.954999999999998</c:v>
                </c:pt>
                <c:pt idx="6803">
                  <c:v>49.940999999999995</c:v>
                </c:pt>
                <c:pt idx="6804">
                  <c:v>49.942</c:v>
                </c:pt>
                <c:pt idx="6805">
                  <c:v>49.949999999999996</c:v>
                </c:pt>
                <c:pt idx="6806">
                  <c:v>49.978000000000002</c:v>
                </c:pt>
                <c:pt idx="6807">
                  <c:v>49.99</c:v>
                </c:pt>
                <c:pt idx="6808">
                  <c:v>49.993000000000002</c:v>
                </c:pt>
                <c:pt idx="6809">
                  <c:v>49.991</c:v>
                </c:pt>
                <c:pt idx="6810">
                  <c:v>49.996000000000002</c:v>
                </c:pt>
                <c:pt idx="6811">
                  <c:v>50.006</c:v>
                </c:pt>
                <c:pt idx="6812">
                  <c:v>49.992000000000012</c:v>
                </c:pt>
                <c:pt idx="6813">
                  <c:v>49.966000000000001</c:v>
                </c:pt>
                <c:pt idx="6814">
                  <c:v>49.986000000000004</c:v>
                </c:pt>
                <c:pt idx="6815">
                  <c:v>49.993000000000002</c:v>
                </c:pt>
                <c:pt idx="6816">
                  <c:v>49.97</c:v>
                </c:pt>
                <c:pt idx="6817">
                  <c:v>50.022000000000013</c:v>
                </c:pt>
                <c:pt idx="6818">
                  <c:v>50.029000000000003</c:v>
                </c:pt>
                <c:pt idx="6819">
                  <c:v>50.027000000000001</c:v>
                </c:pt>
                <c:pt idx="6820">
                  <c:v>50.022000000000013</c:v>
                </c:pt>
                <c:pt idx="6821">
                  <c:v>50.042000000000002</c:v>
                </c:pt>
                <c:pt idx="6822">
                  <c:v>50.039000000000001</c:v>
                </c:pt>
                <c:pt idx="6823">
                  <c:v>50.022000000000013</c:v>
                </c:pt>
                <c:pt idx="6824">
                  <c:v>49.996000000000002</c:v>
                </c:pt>
                <c:pt idx="6825">
                  <c:v>49.986999999999995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3C31-4143-B199-3E3A7F0D66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544384"/>
        <c:axId val="28546560"/>
      </c:scatterChart>
      <c:valAx>
        <c:axId val="28544384"/>
        <c:scaling>
          <c:orientation val="minMax"/>
          <c:max val="5.3"/>
          <c:min val="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800" b="1" i="0" baseline="0" dirty="0">
                    <a:effectLst/>
                  </a:rPr>
                  <a:t>Время, ч.</a:t>
                </a:r>
                <a:endParaRPr lang="ru-RU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546560"/>
        <c:crosses val="autoZero"/>
        <c:crossBetween val="midCat"/>
      </c:valAx>
      <c:valAx>
        <c:axId val="28546560"/>
        <c:scaling>
          <c:orientation val="minMax"/>
          <c:max val="145"/>
          <c:min val="45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800" b="1" i="0" baseline="0" dirty="0">
                    <a:effectLst/>
                  </a:rPr>
                  <a:t>Температура, </a:t>
                </a:r>
                <a:r>
                  <a:rPr lang="en-US" sz="1800" b="1" i="0" baseline="0" dirty="0">
                    <a:effectLst/>
                  </a:rPr>
                  <a:t>‘</a:t>
                </a:r>
                <a:r>
                  <a:rPr lang="ru-RU" sz="1800" b="1" i="0" baseline="0" dirty="0">
                    <a:effectLst/>
                  </a:rPr>
                  <a:t>С</a:t>
                </a:r>
                <a:endParaRPr lang="ru-RU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lang="en-US" sz="16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544384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AACC2-E486-4DF0-9780-0359B448D88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0C22A-E87B-469F-B1F4-FBEB44757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175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0C22A-E87B-469F-B1F4-FBEB44757FA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476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0C22A-E87B-469F-B1F4-FBEB44757FA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364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0C22A-E87B-469F-B1F4-FBEB44757FA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401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0C22A-E87B-469F-B1F4-FBEB44757FA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082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0C22A-E87B-469F-B1F4-FBEB44757FA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30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0C22A-E87B-469F-B1F4-FBEB44757FA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423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0C22A-E87B-469F-B1F4-FBEB44757FA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351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0C22A-E87B-469F-B1F4-FBEB44757FA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536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0C22A-E87B-469F-B1F4-FBEB44757FA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536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0C22A-E87B-469F-B1F4-FBEB44757FA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076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0C22A-E87B-469F-B1F4-FBEB44757FA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599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0C22A-E87B-469F-B1F4-FBEB44757FA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641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9B04-D481-48E0-A783-3B4CA8BB211C}" type="datetime1">
              <a:rPr lang="ru-RU" smtClean="0"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23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1855-BDC1-40C0-90FF-4D4078E464C2}" type="datetime1">
              <a:rPr lang="ru-RU" smtClean="0"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89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59DF-3029-4122-B415-571560D446E6}" type="datetime1">
              <a:rPr lang="ru-RU" smtClean="0"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17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8A92-268A-4901-8517-A6D05EAEC079}" type="datetime1">
              <a:rPr lang="ru-RU" smtClean="0"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922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6377-F7B6-413E-BD8A-138C4E680B04}" type="datetime1">
              <a:rPr lang="ru-RU" smtClean="0"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2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EE95-06D0-47C4-9E92-F55F58DE7936}" type="datetime1">
              <a:rPr lang="ru-RU" smtClean="0"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75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D32A-F5FB-4113-8F79-355BBB93484B}" type="datetime1">
              <a:rPr lang="ru-RU" smtClean="0"/>
              <a:t>14.02.2019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803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FACD-B3DA-43E0-B9E7-730152CE39AF}" type="datetime1">
              <a:rPr lang="ru-RU" smtClean="0"/>
              <a:t>14.02.2019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48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8159-7814-4E99-B166-B6D9827ED022}" type="datetime1">
              <a:rPr lang="ru-RU" smtClean="0"/>
              <a:t>14.02.2019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14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FB56-3DA3-49E4-BC1F-5C8A3724CFB6}" type="datetime1">
              <a:rPr lang="ru-RU" smtClean="0"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11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0BE6D-02D9-4D7D-99FB-1C508B1136DE}" type="datetime1">
              <a:rPr lang="ru-RU" smtClean="0"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33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16D05-AE8F-4EBA-BEE7-5D9450218112}" type="datetime1">
              <a:rPr lang="ru-RU" smtClean="0"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57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image" Target="../media/image4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45.png"/><Relationship Id="rId4" Type="http://schemas.openxmlformats.org/officeDocument/2006/relationships/image" Target="../media/image50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500" y="63501"/>
            <a:ext cx="8972996" cy="6677868"/>
          </a:xfrm>
          <a:prstGeom prst="rect">
            <a:avLst/>
          </a:prstGeom>
          <a:noFill/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1232" y="1670943"/>
            <a:ext cx="7772400" cy="2262113"/>
          </a:xfrm>
        </p:spPr>
        <p:txBody>
          <a:bodyPr>
            <a:noAutofit/>
          </a:bodyPr>
          <a:lstStyle/>
          <a:p>
            <a:r>
              <a:rPr lang="ru-RU" b="1" dirty="0" smtClean="0"/>
              <a:t>Волоконно-оптические датчики физических величин</a:t>
            </a:r>
            <a:endParaRPr lang="ru-RU" b="1" dirty="0"/>
          </a:p>
        </p:txBody>
      </p:sp>
      <p:sp>
        <p:nvSpPr>
          <p:cNvPr id="4" name="AutoShape 2" descr="ÐÐ°ÑÑÐ¸Ð½ÐºÐ¸ Ð¿Ð¾ Ð·Ð°Ð¿ÑÐ¾ÑÑ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5373216"/>
            <a:ext cx="64440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Семиков Даниил Александрович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42671" y="6033264"/>
            <a:ext cx="341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</a:t>
            </a:r>
            <a:r>
              <a:rPr lang="ru-RU" dirty="0" smtClean="0"/>
              <a:t>спирант первого</a:t>
            </a:r>
            <a:r>
              <a:rPr lang="en-US" dirty="0" smtClean="0"/>
              <a:t> </a:t>
            </a:r>
            <a:r>
              <a:rPr lang="ru-RU" dirty="0" smtClean="0"/>
              <a:t>года </a:t>
            </a:r>
            <a:r>
              <a:rPr lang="ru-RU" dirty="0"/>
              <a:t>обучения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6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1" y="89124"/>
            <a:ext cx="9034304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Системы на </a:t>
            </a:r>
            <a:r>
              <a:rPr lang="ru-RU" sz="3600" dirty="0" err="1" smtClean="0"/>
              <a:t>рамановском</a:t>
            </a:r>
            <a:r>
              <a:rPr lang="ru-RU" sz="3600" dirty="0" smtClean="0"/>
              <a:t> рассеянии</a:t>
            </a:r>
            <a:r>
              <a:rPr lang="en-US" sz="3600" dirty="0" smtClean="0"/>
              <a:t>(OTDR)</a:t>
            </a:r>
            <a:endParaRPr lang="ru-RU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040798" y="1628800"/>
                <a:ext cx="4067706" cy="1224136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𝐴𝑆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𝜐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𝜐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12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𝜐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𝜐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12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exp</m:t>
                      </m:r>
                      <m:r>
                        <a:rPr lang="en-US" sz="2400" b="0" i="1" smtClean="0">
                          <a:latin typeface="Cambria Math"/>
                        </a:rPr>
                        <m:t>⁡(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h𝑐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𝑘𝑇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40798" y="1628800"/>
                <a:ext cx="4067706" cy="1224136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4" descr="http://azbukakip.ru/img1/dtsx200_laser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026840"/>
            <a:ext cx="4899213" cy="269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7" descr="ÐÐ°ÑÑÐ¸Ð½ÐºÐ¸ Ð¿Ð¾ Ð·Ð°Ð¿ÑÐ¾ÑÑ otdr temperature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9" descr="ÐÐ°ÑÑÐ¸Ð½ÐºÐ¸ Ð¿Ð¾ Ð·Ð°Ð¿ÑÐ¾ÑÑ otdr temperature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77072"/>
            <a:ext cx="4209199" cy="242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224" y="4077072"/>
            <a:ext cx="4860032" cy="244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38944" y="6211669"/>
            <a:ext cx="8446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Импульсно-временная </a:t>
            </a:r>
            <a:r>
              <a:rPr lang="ru-RU" dirty="0" err="1"/>
              <a:t>рефлектометрия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оптических сигналов</a:t>
            </a:r>
            <a:r>
              <a:rPr lang="en-US" dirty="0"/>
              <a:t> (OTDR)</a:t>
            </a:r>
            <a:endParaRPr lang="ru-RU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973" y="2996952"/>
            <a:ext cx="117606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99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274638"/>
            <a:ext cx="89077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Частотная оптическая </a:t>
            </a:r>
            <a:br>
              <a:rPr lang="ru-RU" dirty="0" smtClean="0"/>
            </a:br>
            <a:r>
              <a:rPr lang="ru-RU" dirty="0" err="1" smtClean="0"/>
              <a:t>рефлектометрия</a:t>
            </a:r>
            <a:r>
              <a:rPr lang="ru-RU" dirty="0" smtClean="0"/>
              <a:t>  (</a:t>
            </a:r>
            <a:r>
              <a:rPr lang="en-US" dirty="0" smtClean="0"/>
              <a:t>OFDR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559" y="4134671"/>
            <a:ext cx="4359565" cy="200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Strain_Temp_How_Work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799"/>
            <a:ext cx="6749320" cy="203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3972079"/>
            <a:ext cx="3487166" cy="233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47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Брэгговская</a:t>
            </a:r>
            <a:r>
              <a:rPr lang="ru-RU" dirty="0" smtClean="0"/>
              <a:t> решетка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837335" cy="195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52736"/>
            <a:ext cx="4680520" cy="295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899592" y="3423686"/>
                <a:ext cx="2475101" cy="5577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800" i="1" dirty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800" i="1" dirty="0">
                              <a:latin typeface="Cambria Math"/>
                              <a:ea typeface="Cambria Math"/>
                            </a:rPr>
                            <m:t>𝐵</m:t>
                          </m:r>
                        </m:sub>
                      </m:sSub>
                      <m:r>
                        <a:rPr lang="el-GR" sz="2800" i="1" dirty="0">
                          <a:latin typeface="Cambria Math"/>
                        </a:rPr>
                        <m:t> </m:t>
                      </m:r>
                      <m:r>
                        <a:rPr lang="en-US" sz="2800" i="1" dirty="0">
                          <a:latin typeface="Cambria Math"/>
                        </a:rPr>
                        <m:t>= 2</m:t>
                      </m:r>
                      <m:sSub>
                        <m:sSubPr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2800" i="1" dirty="0">
                              <a:latin typeface="Cambria Math"/>
                            </a:rPr>
                            <m:t>𝑒𝑓𝑓</m:t>
                          </m:r>
                        </m:sub>
                      </m:sSub>
                      <m:r>
                        <a:rPr lang="en-US" sz="2800" i="1" dirty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800" dirty="0">
                          <a:latin typeface="Cambria Math"/>
                        </a:rPr>
                        <m:t>Λ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423686"/>
                <a:ext cx="2475101" cy="55771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58" y="4293096"/>
            <a:ext cx="4198837" cy="252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4379547" cy="251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7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Интерферометр Фабри-Перо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933056"/>
            <a:ext cx="497205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327" y="3933056"/>
            <a:ext cx="259228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https://studfiles.net/html/2706/276/html_MX0myyHeAw.doCq/img-oMs5J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3149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9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8946" y="1257637"/>
            <a:ext cx="8574989" cy="25485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Кремниевый интерферометр Фабри-Перо </a:t>
            </a:r>
            <a:br>
              <a:rPr lang="ru-RU" sz="3200" dirty="0" smtClean="0"/>
            </a:br>
            <a:r>
              <a:rPr lang="ru-RU" sz="3200" dirty="0" smtClean="0"/>
              <a:t>для измерения температуры</a:t>
            </a:r>
            <a:endParaRPr lang="ru-RU" sz="3200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50421"/>
              </p:ext>
            </p:extLst>
          </p:nvPr>
        </p:nvGraphicFramePr>
        <p:xfrm>
          <a:off x="451883" y="1570477"/>
          <a:ext cx="4116187" cy="2071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CorelDRAW" r:id="rId3" imgW="10791825" imgH="5429250" progId="CorelDRAW.Graphic.13">
                  <p:embed/>
                </p:oleObj>
              </mc:Choice>
              <mc:Fallback>
                <p:oleObj name="CorelDRAW" r:id="rId3" imgW="10791825" imgH="542925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883" y="1570477"/>
                        <a:ext cx="4116187" cy="20717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58730" y="2097891"/>
            <a:ext cx="265608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3457839" y="1895942"/>
            <a:ext cx="1750023" cy="1283020"/>
          </a:xfrm>
          <a:prstGeom prst="line">
            <a:avLst/>
          </a:prstGeom>
          <a:ln w="38100">
            <a:head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5834103" y="1916832"/>
            <a:ext cx="790304" cy="736178"/>
          </a:xfrm>
          <a:prstGeom prst="line">
            <a:avLst/>
          </a:prstGeom>
          <a:ln w="38100">
            <a:head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V="1">
            <a:off x="7087749" y="1901279"/>
            <a:ext cx="782429" cy="678661"/>
          </a:xfrm>
          <a:prstGeom prst="line">
            <a:avLst/>
          </a:prstGeom>
          <a:ln w="38100">
            <a:head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75506" y="1249611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Оптическое волокно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67735" y="1196752"/>
            <a:ext cx="1868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Кремниевый интерферометр</a:t>
            </a:r>
            <a:endParaRPr lang="ru-RU" dirty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46" y="3914328"/>
            <a:ext cx="640349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18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Двухволновая</a:t>
            </a:r>
            <a:r>
              <a:rPr lang="ru-RU" dirty="0" smtClean="0"/>
              <a:t> схема измерения температуры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5496" y="1484784"/>
                <a:ext cx="3791551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dirty="0" smtClean="0">
                          <a:latin typeface="Cambria Math"/>
                        </a:rPr>
                        <m:t>𝐷</m:t>
                      </m:r>
                      <m:r>
                        <a:rPr lang="ru-RU" sz="2800" i="1" dirty="0" smtClean="0">
                          <a:latin typeface="Cambria Math"/>
                        </a:rPr>
                        <m:t>(</m:t>
                      </m:r>
                      <m:r>
                        <a:rPr lang="ru-RU" sz="2800" i="1" dirty="0" smtClean="0">
                          <a:latin typeface="Cambria Math"/>
                        </a:rPr>
                        <m:t>𝑇</m:t>
                      </m:r>
                      <m:r>
                        <a:rPr lang="ru-RU" sz="2800" b="0" i="1" dirty="0" smtClean="0">
                          <a:latin typeface="Cambria Math"/>
                        </a:rPr>
                        <m:t>,</m:t>
                      </m:r>
                      <m:r>
                        <a:rPr lang="ru-RU" sz="2800" b="0" i="1" dirty="0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ru-RU" sz="2800" i="1" dirty="0" smtClean="0">
                          <a:latin typeface="Cambria Math"/>
                        </a:rPr>
                        <m:t>) = </m:t>
                      </m:r>
                      <m:r>
                        <a:rPr lang="ru-RU" sz="2800" i="1" dirty="0" smtClean="0">
                          <a:latin typeface="Cambria Math"/>
                        </a:rPr>
                        <m:t>𝑛</m:t>
                      </m:r>
                      <m:r>
                        <a:rPr lang="ru-RU" sz="2800" i="1" dirty="0" smtClean="0">
                          <a:latin typeface="Cambria Math"/>
                        </a:rPr>
                        <m:t>(</m:t>
                      </m:r>
                      <m:r>
                        <a:rPr lang="ru-RU" sz="2800" i="1" dirty="0" smtClean="0">
                          <a:latin typeface="Cambria Math"/>
                        </a:rPr>
                        <m:t>𝑇</m:t>
                      </m:r>
                      <m:r>
                        <a:rPr lang="ru-RU" sz="2800" b="0" i="1" dirty="0" smtClean="0">
                          <a:latin typeface="Cambria Math"/>
                        </a:rPr>
                        <m:t>,</m:t>
                      </m:r>
                      <m:r>
                        <a:rPr lang="ru-RU" sz="2800" b="0" i="1" dirty="0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ru-RU" sz="2800" i="1" dirty="0" smtClean="0">
                          <a:latin typeface="Cambria Math"/>
                        </a:rPr>
                        <m:t>)</m:t>
                      </m:r>
                      <m:r>
                        <a:rPr lang="ru-RU" sz="2800" i="1" dirty="0" smtClean="0">
                          <a:latin typeface="Cambria Math"/>
                        </a:rPr>
                        <m:t>𝑑</m:t>
                      </m:r>
                      <m:r>
                        <a:rPr lang="ru-RU" sz="2800" i="1" dirty="0" smtClean="0">
                          <a:latin typeface="Cambria Math"/>
                        </a:rPr>
                        <m:t>(</m:t>
                      </m:r>
                      <m:r>
                        <a:rPr lang="ru-RU" sz="2800" i="1" dirty="0" smtClean="0">
                          <a:latin typeface="Cambria Math"/>
                        </a:rPr>
                        <m:t>𝑇</m:t>
                      </m:r>
                      <m:r>
                        <a:rPr lang="ru-RU" sz="280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484784"/>
                <a:ext cx="3791551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9" y="4005064"/>
            <a:ext cx="3625675" cy="2733108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1897" y="2184078"/>
                <a:ext cx="3295967" cy="98943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i="1" dirty="0">
                              <a:latin typeface="Cambria Math"/>
                            </a:rPr>
                            <m:t>𝐷</m:t>
                          </m:r>
                          <m:r>
                            <a:rPr lang="ru-RU" sz="2800" i="1" dirty="0">
                              <a:latin typeface="Cambria Math"/>
                            </a:rPr>
                            <m:t>(</m:t>
                          </m:r>
                          <m:r>
                            <a:rPr lang="ru-RU" sz="2800" i="1" dirty="0">
                              <a:latin typeface="Cambria Math"/>
                            </a:rPr>
                            <m:t>𝑇</m:t>
                          </m:r>
                          <m:r>
                            <a:rPr lang="ru-RU" sz="2800" i="1" dirty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28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800" i="1" dirty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2800" i="1" dirty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800" i="1" dirty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ru-RU" sz="2800" i="1" dirty="0">
                              <a:latin typeface="Cambria Math"/>
                            </a:rPr>
                            <m:t>𝐷</m:t>
                          </m:r>
                          <m:r>
                            <a:rPr lang="ru-RU" sz="2800" i="1" dirty="0">
                              <a:latin typeface="Cambria Math"/>
                            </a:rPr>
                            <m:t>(</m:t>
                          </m:r>
                          <m:r>
                            <a:rPr lang="ru-RU" sz="2800" i="1" dirty="0">
                              <a:latin typeface="Cambria Math"/>
                            </a:rPr>
                            <m:t>𝑇</m:t>
                          </m:r>
                          <m:r>
                            <a:rPr lang="ru-RU" sz="2800" i="1" dirty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28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800" i="1" dirty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2800" b="0" i="1" dirty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sz="2800" i="1" dirty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ru-RU" sz="2800" i="1" dirty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sz="280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i="1" dirty="0">
                              <a:latin typeface="Cambria Math"/>
                            </a:rPr>
                            <m:t>𝑛</m:t>
                          </m:r>
                          <m:r>
                            <a:rPr lang="ru-RU" sz="2800" i="1" dirty="0">
                              <a:latin typeface="Cambria Math"/>
                            </a:rPr>
                            <m:t>(</m:t>
                          </m:r>
                          <m:r>
                            <a:rPr lang="ru-RU" sz="2800" i="1" dirty="0">
                              <a:latin typeface="Cambria Math"/>
                            </a:rPr>
                            <m:t>𝑇</m:t>
                          </m:r>
                          <m:r>
                            <a:rPr lang="ru-RU" sz="2800" i="1" dirty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28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800" i="1" dirty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28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800" i="1" dirty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ru-RU" sz="2800" i="1" dirty="0">
                              <a:latin typeface="Cambria Math"/>
                            </a:rPr>
                            <m:t>𝑛</m:t>
                          </m:r>
                          <m:r>
                            <a:rPr lang="ru-RU" sz="2800" i="1" dirty="0">
                              <a:latin typeface="Cambria Math"/>
                            </a:rPr>
                            <m:t>(</m:t>
                          </m:r>
                          <m:r>
                            <a:rPr lang="ru-RU" sz="2800" i="1" dirty="0">
                              <a:latin typeface="Cambria Math"/>
                            </a:rPr>
                            <m:t>𝑇</m:t>
                          </m:r>
                          <m:r>
                            <a:rPr lang="ru-RU" sz="2800" i="1" dirty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28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800" i="1" dirty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28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sz="2800" i="1" dirty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7" y="2184078"/>
                <a:ext cx="3295967" cy="9894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379177"/>
            <a:ext cx="3384376" cy="237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CBDB18D3-7996-4BB4-8967-D818FF8958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2014698"/>
              </p:ext>
            </p:extLst>
          </p:nvPr>
        </p:nvGraphicFramePr>
        <p:xfrm>
          <a:off x="3891413" y="1484784"/>
          <a:ext cx="5184576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35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21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выступления: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Оптические </a:t>
            </a:r>
            <a:r>
              <a:rPr lang="ru-RU" dirty="0" err="1" smtClean="0"/>
              <a:t>световоды</a:t>
            </a:r>
            <a:endParaRPr lang="ru-RU" dirty="0" smtClean="0"/>
          </a:p>
          <a:p>
            <a:pPr lvl="1"/>
            <a:r>
              <a:rPr lang="ru-RU" dirty="0" smtClean="0"/>
              <a:t>Оптическое волокно</a:t>
            </a:r>
          </a:p>
          <a:p>
            <a:pPr lvl="1"/>
            <a:r>
              <a:rPr lang="ru-RU" dirty="0" smtClean="0"/>
              <a:t>Изготовление ОВ</a:t>
            </a:r>
          </a:p>
          <a:p>
            <a:pPr lvl="1"/>
            <a:r>
              <a:rPr lang="ru-RU" dirty="0" smtClean="0"/>
              <a:t>Потери</a:t>
            </a:r>
          </a:p>
          <a:p>
            <a:pPr lvl="1"/>
            <a:r>
              <a:rPr lang="ru-RU" dirty="0" smtClean="0"/>
              <a:t>Дисперсия</a:t>
            </a:r>
          </a:p>
          <a:p>
            <a:r>
              <a:rPr lang="ru-RU" dirty="0" smtClean="0"/>
              <a:t>Волоконно-оптические датчики.</a:t>
            </a:r>
          </a:p>
          <a:p>
            <a:pPr lvl="1"/>
            <a:r>
              <a:rPr lang="ru-RU" dirty="0" smtClean="0"/>
              <a:t>Классификация ВОД</a:t>
            </a:r>
          </a:p>
          <a:p>
            <a:pPr lvl="1"/>
            <a:r>
              <a:rPr lang="ru-RU" dirty="0"/>
              <a:t>Преимущества ВОД</a:t>
            </a:r>
          </a:p>
          <a:p>
            <a:pPr lvl="1"/>
            <a:r>
              <a:rPr lang="ru-RU" dirty="0" smtClean="0"/>
              <a:t>Амплитудные ВОД</a:t>
            </a:r>
          </a:p>
          <a:p>
            <a:pPr lvl="1"/>
            <a:r>
              <a:rPr lang="ru-RU" dirty="0" smtClean="0"/>
              <a:t>Системы на </a:t>
            </a:r>
            <a:r>
              <a:rPr lang="ru-RU" dirty="0" err="1" smtClean="0"/>
              <a:t>рамановском</a:t>
            </a:r>
            <a:r>
              <a:rPr lang="ru-RU" dirty="0" smtClean="0"/>
              <a:t> рассеянии </a:t>
            </a:r>
            <a:r>
              <a:rPr lang="en-US" dirty="0" smtClean="0"/>
              <a:t>(OTDR</a:t>
            </a:r>
            <a:r>
              <a:rPr lang="ru-RU" dirty="0" smtClean="0"/>
              <a:t>) и</a:t>
            </a:r>
            <a:r>
              <a:rPr lang="en-US" dirty="0" smtClean="0"/>
              <a:t> (OFDR)</a:t>
            </a:r>
          </a:p>
          <a:p>
            <a:pPr lvl="1"/>
            <a:r>
              <a:rPr lang="ru-RU" dirty="0" err="1" smtClean="0"/>
              <a:t>Брэгговская</a:t>
            </a:r>
            <a:r>
              <a:rPr lang="ru-RU" dirty="0" smtClean="0"/>
              <a:t> </a:t>
            </a:r>
            <a:r>
              <a:rPr lang="ru-RU" dirty="0" err="1" smtClean="0"/>
              <a:t>решктка</a:t>
            </a:r>
            <a:endParaRPr lang="ru-RU" dirty="0" smtClean="0"/>
          </a:p>
          <a:p>
            <a:pPr lvl="1"/>
            <a:r>
              <a:rPr lang="ru-RU" dirty="0" smtClean="0"/>
              <a:t>Интерферометр Фабри-Перо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8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281" y="490831"/>
            <a:ext cx="7467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Оптическое волокно</a:t>
            </a:r>
            <a:endParaRPr lang="ru-RU" dirty="0"/>
          </a:p>
        </p:txBody>
      </p:sp>
      <p:sp>
        <p:nvSpPr>
          <p:cNvPr id="4" name="AutoShape 2" descr="FIBER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3925511"/>
            <a:ext cx="3987677" cy="271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7" descr="https://upload.wikimedia.org/wikipedia/commons/thumb/7/7d/High-power-dc.png/220px-High-power-dc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upload.wikimedia.org/wikipedia/commons/thumb/7/7d/High-power-dc.png/220px-High-power-dc.pn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https://upload.wikimedia.org/wikipedia/commons/7/7d/High-power-dc.png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37022" y="1484783"/>
            <a:ext cx="8706978" cy="709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1" y="1510762"/>
            <a:ext cx="3987676" cy="205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ÐÐ°ÑÑÐ¸Ð½ÐºÐ¸ Ð¿Ð¾ Ð·Ð°Ð¿ÑÐ¾ÑÑ Ð¿ÑÐ¾ÑÐ¸Ð»Ð¸ Ð¿Ð¾ÐºÐ°Ð·Ð°ÑÐµÐ»ÐµÐ¹ Ð¿ÑÐµÐ»Ð¾Ð¼Ð»ÐµÐ½Ð¸Ñ Ð¾Ð¿ÑÐ¸ÑÐµÑÐºÐ¸Ñ Ð²Ð¾Ð»Ð¾ÐºÐ¾Ð½ ÑÑÐµÑÐ³Ð¾Ð»ÑÐ½Ñ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461" y="1490541"/>
            <a:ext cx="3737163" cy="512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2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496944" cy="10661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Изготовление оптического волокна</a:t>
            </a:r>
            <a:endParaRPr lang="ru-RU" dirty="0"/>
          </a:p>
        </p:txBody>
      </p:sp>
      <p:pic>
        <p:nvPicPr>
          <p:cNvPr id="3074" name="Picture 2" descr="C:\Users\LabExp\Desktop\Proizvodstvo_vo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23556"/>
            <a:ext cx="5028740" cy="2356680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80727"/>
            <a:ext cx="2567794" cy="554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95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96950"/>
          </a:xfrm>
        </p:spPr>
        <p:txBody>
          <a:bodyPr/>
          <a:lstStyle/>
          <a:p>
            <a:r>
              <a:rPr lang="ru-RU" dirty="0" smtClean="0"/>
              <a:t>Потери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365104"/>
                <a:ext cx="8229600" cy="2448272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dirty="0" smtClean="0"/>
                        <m:t>Закон Бугера</m:t>
                      </m:r>
                      <m:r>
                        <a:rPr lang="ru-RU" b="0" i="1" dirty="0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ru-RU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exp</m:t>
                      </m:r>
                      <m:r>
                        <a:rPr lang="en-US" b="0" i="1" smtClean="0">
                          <a:latin typeface="Cambria Math"/>
                        </a:rPr>
                        <m:t>⁡(−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dirty="0" smtClean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err="1" smtClean="0"/>
                  <a:t>Рэлеевское</a:t>
                </a:r>
                <a:r>
                  <a:rPr lang="ru-RU" dirty="0" smtClean="0"/>
                  <a:t> рассеяние</a:t>
                </a:r>
                <a:r>
                  <a:rPr lang="en-US" dirty="0" smtClean="0"/>
                  <a:t>: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𝜆</m:t>
                        </m:r>
                        <m:r>
                          <m:rPr>
                            <m:nor/>
                          </m:rPr>
                          <a:rPr lang="ru-RU" dirty="0"/>
                          <m:t> 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Поглощение примесей: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/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Инфракрасное поглощение: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Потери на изгибах и </a:t>
                </a:r>
                <a:r>
                  <a:rPr lang="ru-RU" dirty="0" err="1" smtClean="0"/>
                  <a:t>макронеоднородностях</a:t>
                </a:r>
                <a:r>
                  <a:rPr lang="ru-RU" dirty="0" smtClean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   </m:t>
                        </m:r>
                        <m:r>
                          <a:rPr lang="ru-RU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ru-RU" i="1">
                            <a:latin typeface="Cambria Math"/>
                            <a:ea typeface="Cambria Math"/>
                          </a:rPr>
                          <m:t>ми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/>
                      <m:t>exp</m:t>
                    </m:r>
                    <m:r>
                      <m:rPr>
                        <m:nor/>
                      </m:rPr>
                      <a:rPr lang="en-US" b="0" i="0" smtClean="0"/>
                      <m:t>(−</m:t>
                    </m:r>
                    <m:r>
                      <m:rPr>
                        <m:nor/>
                      </m:rPr>
                      <a:rPr lang="en-US" b="0" i="0" smtClean="0"/>
                      <m:t>R</m:t>
                    </m:r>
                    <m:r>
                      <m:rPr>
                        <m:nor/>
                      </m:rPr>
                      <a:rPr lang="en-US" b="0" i="0" smtClean="0"/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365104"/>
                <a:ext cx="8229600" cy="2448272"/>
              </a:xfrm>
              <a:blipFill rotWithShape="1">
                <a:blip r:embed="rId3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LabExp\Desktop\Desktop\Справочные данные\окно прозрачнисти волокна 3 (года)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671" y="1052735"/>
            <a:ext cx="4534140" cy="279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abExp\Desktop\Desktop\Справочные данные\окно прозрачнисти волокна 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788420" cy="279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abExp\Desktop\image09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421" y="5805264"/>
            <a:ext cx="1047619" cy="52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ÐÐ°ÑÑÐ¸Ð½ÐºÐ¸ Ð¿Ð¾ Ð·Ð°Ð¿ÑÐ¾ÑÑ bend optical fiber grap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933056"/>
            <a:ext cx="3457546" cy="236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92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5601"/>
            <a:ext cx="4779080" cy="1143000"/>
          </a:xfrm>
        </p:spPr>
        <p:txBody>
          <a:bodyPr/>
          <a:lstStyle/>
          <a:p>
            <a:r>
              <a:rPr lang="ru-RU" dirty="0" smtClean="0"/>
              <a:t>Дисперсия</a:t>
            </a:r>
            <a:endParaRPr lang="ru-RU" dirty="0"/>
          </a:p>
        </p:txBody>
      </p:sp>
      <p:sp>
        <p:nvSpPr>
          <p:cNvPr id="4" name="AutoShape 2" descr="https://habrastorage.org/getpro/habr/post_images/7ab/69b/01c/7ab69b01c2b356f582f8a97f7e0d9988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" y="4039180"/>
            <a:ext cx="5086025" cy="277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4948990" y="1067849"/>
            <a:ext cx="4191391" cy="2244233"/>
            <a:chOff x="683568" y="1412776"/>
            <a:chExt cx="2952328" cy="112860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83568" y="1412776"/>
              <a:ext cx="2952328" cy="112860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4" descr="C:\Users\LabExp\Desktop\image115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556792"/>
              <a:ext cx="2685234" cy="867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9" name="Picture 5" descr="C:\Users\LabExp\Desktop\image1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534" y="2759623"/>
            <a:ext cx="1723810" cy="4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8" descr="http://siblec.ru/mod/html/content/8sem/083/083.files/image135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999518"/>
            <a:ext cx="4754845" cy="282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217" y="3819881"/>
            <a:ext cx="3863205" cy="2961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02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9488" y="117308"/>
            <a:ext cx="2890664" cy="1143000"/>
          </a:xfrm>
        </p:spPr>
        <p:txBody>
          <a:bodyPr/>
          <a:lstStyle/>
          <a:p>
            <a:r>
              <a:rPr lang="ru-RU" dirty="0" smtClean="0"/>
              <a:t>Типы 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89" y="4293096"/>
            <a:ext cx="3610744" cy="6046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Распределенные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9" y="2515907"/>
            <a:ext cx="2881928" cy="177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012" y="4382549"/>
            <a:ext cx="3443631" cy="178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761456" y="6152638"/>
            <a:ext cx="3610744" cy="6046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100" dirty="0" err="1" smtClean="0"/>
              <a:t>Квазираспределенные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444208" y="4365104"/>
            <a:ext cx="2387226" cy="60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Точечные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407" y="2564904"/>
            <a:ext cx="2666963" cy="187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право 7"/>
          <p:cNvSpPr/>
          <p:nvPr/>
        </p:nvSpPr>
        <p:spPr>
          <a:xfrm rot="2570933">
            <a:off x="5783014" y="1349689"/>
            <a:ext cx="1859455" cy="853806"/>
          </a:xfrm>
          <a:prstGeom prst="rightArrow">
            <a:avLst>
              <a:gd name="adj1" fmla="val 3116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3481972" y="1598458"/>
            <a:ext cx="1859455" cy="936104"/>
          </a:xfrm>
          <a:prstGeom prst="rightArrow">
            <a:avLst>
              <a:gd name="adj1" fmla="val 3100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8060034">
            <a:off x="1515709" y="1248760"/>
            <a:ext cx="1859455" cy="936104"/>
          </a:xfrm>
          <a:prstGeom prst="rightArrow">
            <a:avLst>
              <a:gd name="adj1" fmla="val 3072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39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73630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Могут </a:t>
            </a:r>
            <a:r>
              <a:rPr lang="ru-RU" sz="2400" dirty="0"/>
              <a:t>использоваться во взрывоопасной среде ввиду абсолютной взрывобезопасности</a:t>
            </a:r>
            <a:r>
              <a:rPr lang="ru-RU" sz="24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Нечувствительны к электромагнитным помехам</a:t>
            </a:r>
            <a:r>
              <a:rPr lang="en-US" sz="2400" dirty="0" smtClean="0"/>
              <a:t>;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Химически </a:t>
            </a:r>
            <a:r>
              <a:rPr lang="ru-RU" sz="2400" dirty="0"/>
              <a:t>инертны;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Позволяют производить </a:t>
            </a:r>
            <a:r>
              <a:rPr lang="ru-RU" sz="2400" dirty="0"/>
              <a:t>дистанционные </a:t>
            </a:r>
            <a:r>
              <a:rPr lang="ru-RU" sz="2400" dirty="0" smtClean="0"/>
              <a:t>измерения.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Обладают высокой чувствительностью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53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Амплитудные ВОД</a:t>
            </a:r>
            <a:endParaRPr lang="ru-RU" sz="4000" dirty="0"/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179513" y="809974"/>
            <a:ext cx="4464496" cy="4318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Потери на микро и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макроизгибах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Конверсия мод.</a:t>
            </a:r>
          </a:p>
        </p:txBody>
      </p:sp>
      <p:pic>
        <p:nvPicPr>
          <p:cNvPr id="9" name="Picture 17" descr="mode conver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22474"/>
            <a:ext cx="1656184" cy="120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573" y="4317009"/>
            <a:ext cx="3334343" cy="170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68" y="6105037"/>
            <a:ext cx="3532752" cy="627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4862389" y="3781736"/>
            <a:ext cx="4176713" cy="4318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Собственное поглощение в полупроводниках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7" y="1326717"/>
            <a:ext cx="2081444" cy="191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38" y="2610564"/>
            <a:ext cx="1383556" cy="56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ÐÐ°ÑÑÐ¸Ð½ÐºÐ¸ Ð¿Ð¾ Ð·Ð°Ð¿ÑÐ¾ÑÑ bend optical fiber grap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68" y="905864"/>
            <a:ext cx="3709211" cy="253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2" y="3645024"/>
            <a:ext cx="436245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3331531"/>
            <a:ext cx="441782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/>
              <a:t>Импульсно-временная </a:t>
            </a:r>
            <a:r>
              <a:rPr lang="ru-RU" sz="1600" dirty="0" err="1"/>
              <a:t>рефлектометрия</a:t>
            </a:r>
            <a:r>
              <a:rPr lang="ru-RU" sz="1600" dirty="0"/>
              <a:t> </a:t>
            </a:r>
          </a:p>
          <a:p>
            <a:pPr algn="ctr"/>
            <a:r>
              <a:rPr lang="ru-RU" sz="1600" dirty="0"/>
              <a:t>оптических сигналов</a:t>
            </a:r>
            <a:r>
              <a:rPr lang="en-US" sz="1600" dirty="0"/>
              <a:t> (OTDR)</a:t>
            </a: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28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2790</TotalTime>
  <Words>353</Words>
  <Application>Microsoft Office PowerPoint</Application>
  <PresentationFormat>Экран (4:3)</PresentationFormat>
  <Paragraphs>88</Paragraphs>
  <Slides>16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CorelDRAW</vt:lpstr>
      <vt:lpstr>Волоконно-оптические датчики физических величин</vt:lpstr>
      <vt:lpstr>План выступления:</vt:lpstr>
      <vt:lpstr>Оптическое волокно</vt:lpstr>
      <vt:lpstr>Изготовление оптического волокна</vt:lpstr>
      <vt:lpstr>Потери</vt:lpstr>
      <vt:lpstr>Дисперсия</vt:lpstr>
      <vt:lpstr>Типы ВОД</vt:lpstr>
      <vt:lpstr>Преимущества ВОД</vt:lpstr>
      <vt:lpstr>Амплитудные ВОД</vt:lpstr>
      <vt:lpstr>Системы на рамановском рассеянии(OTDR)</vt:lpstr>
      <vt:lpstr>Частотная оптическая  рефлектометрия  (OFDR)</vt:lpstr>
      <vt:lpstr>Брэгговская решетка</vt:lpstr>
      <vt:lpstr>Интерферометр Фабри-Перо</vt:lpstr>
      <vt:lpstr>Кремниевый интерферометр Фабри-Перо  для измерения температуры</vt:lpstr>
      <vt:lpstr>Двухволновая схема измерения температуры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LabExp</dc:creator>
  <cp:lastModifiedBy>PC-203</cp:lastModifiedBy>
  <cp:revision>93</cp:revision>
  <dcterms:created xsi:type="dcterms:W3CDTF">2019-02-05T13:28:31Z</dcterms:created>
  <dcterms:modified xsi:type="dcterms:W3CDTF">2019-02-14T13:51:48Z</dcterms:modified>
</cp:coreProperties>
</file>