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6" r:id="rId2"/>
    <p:sldId id="290" r:id="rId3"/>
    <p:sldId id="278" r:id="rId4"/>
    <p:sldId id="280" r:id="rId5"/>
    <p:sldId id="289" r:id="rId6"/>
    <p:sldId id="291" r:id="rId7"/>
    <p:sldId id="256" r:id="rId8"/>
    <p:sldId id="258" r:id="rId9"/>
    <p:sldId id="263" r:id="rId10"/>
    <p:sldId id="283" r:id="rId11"/>
    <p:sldId id="259" r:id="rId12"/>
    <p:sldId id="281" r:id="rId13"/>
    <p:sldId id="276" r:id="rId14"/>
    <p:sldId id="272" r:id="rId15"/>
    <p:sldId id="264" r:id="rId16"/>
    <p:sldId id="262" r:id="rId17"/>
    <p:sldId id="267" r:id="rId18"/>
    <p:sldId id="292" r:id="rId19"/>
    <p:sldId id="269" r:id="rId20"/>
    <p:sldId id="270" r:id="rId21"/>
    <p:sldId id="265" r:id="rId22"/>
    <p:sldId id="271" r:id="rId23"/>
    <p:sldId id="294" r:id="rId24"/>
    <p:sldId id="274" r:id="rId25"/>
    <p:sldId id="273" r:id="rId26"/>
    <p:sldId id="284" r:id="rId27"/>
    <p:sldId id="286" r:id="rId28"/>
    <p:sldId id="287" r:id="rId29"/>
    <p:sldId id="275" r:id="rId30"/>
    <p:sldId id="293" r:id="rId31"/>
    <p:sldId id="288" r:id="rId32"/>
    <p:sldId id="295" r:id="rId33"/>
    <p:sldId id="29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19C"/>
    <a:srgbClr val="0000FF"/>
    <a:srgbClr val="AE5A21"/>
    <a:srgbClr val="ED7D3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28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157D69-31CC-4A61-AFB6-AF2C124EC2F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D28526-9DB6-4138-B242-3A177DCCA021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3200" dirty="0" err="1" smtClean="0"/>
            <a:t>Лоренцевая</a:t>
          </a:r>
          <a:r>
            <a:rPr lang="ru-RU" sz="3200" dirty="0" smtClean="0"/>
            <a:t> микроскопия</a:t>
          </a:r>
          <a:endParaRPr lang="ru-RU" sz="3200" dirty="0"/>
        </a:p>
      </dgm:t>
    </dgm:pt>
    <dgm:pt modelId="{E3E233DF-B70F-408B-A238-4973EA6823FA}" type="parTrans" cxnId="{E23604C4-7AF1-4915-8D57-DF7F82BBC768}">
      <dgm:prSet/>
      <dgm:spPr/>
      <dgm:t>
        <a:bodyPr/>
        <a:lstStyle/>
        <a:p>
          <a:endParaRPr lang="ru-RU" sz="2000"/>
        </a:p>
      </dgm:t>
    </dgm:pt>
    <dgm:pt modelId="{4FBBF972-2A77-4C55-BCAA-E8BC84E9FD7A}" type="sibTrans" cxnId="{E23604C4-7AF1-4915-8D57-DF7F82BBC768}">
      <dgm:prSet/>
      <dgm:spPr/>
      <dgm:t>
        <a:bodyPr/>
        <a:lstStyle/>
        <a:p>
          <a:endParaRPr lang="ru-RU" sz="2000"/>
        </a:p>
      </dgm:t>
    </dgm:pt>
    <dgm:pt modelId="{C7553EB3-1325-4D4C-A947-48B3AE2AD4A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dirty="0" smtClean="0"/>
            <a:t>Просвечивающая электронная микроскопия</a:t>
          </a:r>
          <a:endParaRPr lang="ru-RU" sz="2400" dirty="0"/>
        </a:p>
      </dgm:t>
    </dgm:pt>
    <dgm:pt modelId="{07C71428-A574-4E61-B432-8E21FEFFE674}" type="parTrans" cxnId="{0935A7C6-E202-4BF9-A98D-CBAAD91B310B}">
      <dgm:prSet/>
      <dgm:spPr>
        <a:ln w="38100">
          <a:solidFill>
            <a:schemeClr val="accent2"/>
          </a:solidFill>
        </a:ln>
      </dgm:spPr>
      <dgm:t>
        <a:bodyPr/>
        <a:lstStyle/>
        <a:p>
          <a:endParaRPr lang="ru-RU" sz="2000"/>
        </a:p>
      </dgm:t>
    </dgm:pt>
    <dgm:pt modelId="{EB172EE8-DF84-4C8E-AB86-5A04F0C974E4}" type="sibTrans" cxnId="{0935A7C6-E202-4BF9-A98D-CBAAD91B310B}">
      <dgm:prSet/>
      <dgm:spPr/>
      <dgm:t>
        <a:bodyPr/>
        <a:lstStyle/>
        <a:p>
          <a:endParaRPr lang="ru-RU" sz="2000"/>
        </a:p>
      </dgm:t>
    </dgm:pt>
    <dgm:pt modelId="{8DED8410-5CD9-4060-A550-215565D8FBE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smtClean="0"/>
            <a:t>Метод Френеля</a:t>
          </a:r>
        </a:p>
        <a:p>
          <a:r>
            <a:rPr lang="ru-RU" sz="1800" dirty="0" smtClean="0"/>
            <a:t>Осевая голография</a:t>
          </a:r>
          <a:endParaRPr lang="ru-RU" sz="1800" dirty="0"/>
        </a:p>
      </dgm:t>
    </dgm:pt>
    <dgm:pt modelId="{B095DAB6-58A6-421D-8A7D-3B5112CB59C4}" type="parTrans" cxnId="{F45567E5-FF2C-4CE6-AE2A-DBDE232841EF}">
      <dgm:prSet/>
      <dgm:spPr>
        <a:ln w="38100">
          <a:solidFill>
            <a:srgbClr val="ED7D31"/>
          </a:solidFill>
        </a:ln>
      </dgm:spPr>
      <dgm:t>
        <a:bodyPr/>
        <a:lstStyle/>
        <a:p>
          <a:endParaRPr lang="ru-RU" sz="2000"/>
        </a:p>
      </dgm:t>
    </dgm:pt>
    <dgm:pt modelId="{7C134686-3C1C-4D05-B7D7-3ED25A519638}" type="sibTrans" cxnId="{F45567E5-FF2C-4CE6-AE2A-DBDE232841EF}">
      <dgm:prSet/>
      <dgm:spPr/>
      <dgm:t>
        <a:bodyPr/>
        <a:lstStyle/>
        <a:p>
          <a:endParaRPr lang="ru-RU" sz="2000"/>
        </a:p>
      </dgm:t>
    </dgm:pt>
    <dgm:pt modelId="{BCBB04F9-E687-4978-B387-330BBBACD22A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dirty="0" smtClean="0"/>
            <a:t>Растровая электронная микроскопия</a:t>
          </a:r>
          <a:endParaRPr lang="ru-RU" sz="2400" dirty="0"/>
        </a:p>
      </dgm:t>
    </dgm:pt>
    <dgm:pt modelId="{6FF8E72D-0BF8-43CB-9C4A-317831340F0E}" type="parTrans" cxnId="{8482F5CC-58AB-4717-8F1D-18082173BEF9}">
      <dgm:prSet/>
      <dgm:spPr>
        <a:ln w="38100">
          <a:solidFill>
            <a:srgbClr val="5B9BD5"/>
          </a:solidFill>
        </a:ln>
      </dgm:spPr>
      <dgm:t>
        <a:bodyPr/>
        <a:lstStyle/>
        <a:p>
          <a:endParaRPr lang="ru-RU" sz="2000"/>
        </a:p>
      </dgm:t>
    </dgm:pt>
    <dgm:pt modelId="{411AE142-0E24-4BC3-96C8-C3FC83CAC4BF}" type="sibTrans" cxnId="{8482F5CC-58AB-4717-8F1D-18082173BEF9}">
      <dgm:prSet/>
      <dgm:spPr/>
      <dgm:t>
        <a:bodyPr/>
        <a:lstStyle/>
        <a:p>
          <a:endParaRPr lang="ru-RU" sz="2000"/>
        </a:p>
      </dgm:t>
    </dgm:pt>
    <dgm:pt modelId="{072A1B50-DB4E-4F4E-BEEC-90418B250A9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smtClean="0"/>
            <a:t>Дифференциальный фазовый контраст</a:t>
          </a:r>
          <a:endParaRPr lang="ru-RU" sz="1800" dirty="0"/>
        </a:p>
      </dgm:t>
    </dgm:pt>
    <dgm:pt modelId="{1B8CB097-120E-49DD-8E6A-49397331EF6E}" type="parTrans" cxnId="{DA8DC5B8-DABF-41EB-BC40-C19E3E538EDD}">
      <dgm:prSet/>
      <dgm:spPr>
        <a:ln w="38100">
          <a:solidFill>
            <a:srgbClr val="5B9BD5"/>
          </a:solidFill>
        </a:ln>
      </dgm:spPr>
      <dgm:t>
        <a:bodyPr/>
        <a:lstStyle/>
        <a:p>
          <a:endParaRPr lang="ru-RU" sz="2000"/>
        </a:p>
      </dgm:t>
    </dgm:pt>
    <dgm:pt modelId="{630BE5A3-ACE9-41A1-899D-6A2B39587946}" type="sibTrans" cxnId="{DA8DC5B8-DABF-41EB-BC40-C19E3E538EDD}">
      <dgm:prSet/>
      <dgm:spPr/>
      <dgm:t>
        <a:bodyPr/>
        <a:lstStyle/>
        <a:p>
          <a:endParaRPr lang="ru-RU" sz="2000"/>
        </a:p>
      </dgm:t>
    </dgm:pt>
    <dgm:pt modelId="{1CB1636D-1916-48BE-91D4-112715F3CC58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smtClean="0"/>
            <a:t>Метод Фуко</a:t>
          </a:r>
          <a:endParaRPr lang="ru-RU" sz="1800" dirty="0"/>
        </a:p>
      </dgm:t>
    </dgm:pt>
    <dgm:pt modelId="{FA49BA88-41CB-49F9-B1FB-0B0EEE859394}" type="parTrans" cxnId="{4C3B3600-CD5A-4060-8FC3-0123B4AA0863}">
      <dgm:prSet/>
      <dgm:spPr>
        <a:ln w="38100">
          <a:solidFill>
            <a:srgbClr val="ED7D31"/>
          </a:solidFill>
        </a:ln>
      </dgm:spPr>
      <dgm:t>
        <a:bodyPr/>
        <a:lstStyle/>
        <a:p>
          <a:endParaRPr lang="ru-RU" sz="2000"/>
        </a:p>
      </dgm:t>
    </dgm:pt>
    <dgm:pt modelId="{77AC5858-DE43-43E8-B33E-83BB3CCEA6E3}" type="sibTrans" cxnId="{4C3B3600-CD5A-4060-8FC3-0123B4AA0863}">
      <dgm:prSet/>
      <dgm:spPr/>
      <dgm:t>
        <a:bodyPr/>
        <a:lstStyle/>
        <a:p>
          <a:endParaRPr lang="ru-RU" sz="2000"/>
        </a:p>
      </dgm:t>
    </dgm:pt>
    <dgm:pt modelId="{99942F82-916B-42FF-875E-097BEC480BFF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 w="28575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err="1" smtClean="0"/>
            <a:t>Внеосевая</a:t>
          </a:r>
          <a:r>
            <a:rPr lang="ru-RU" sz="1800" dirty="0" smtClean="0"/>
            <a:t> голография</a:t>
          </a:r>
          <a:endParaRPr lang="ru-RU" sz="1800" dirty="0"/>
        </a:p>
      </dgm:t>
    </dgm:pt>
    <dgm:pt modelId="{E502F648-3AE6-43B0-B496-3DFC884C194A}" type="parTrans" cxnId="{ADB59398-C11B-40E0-8EB5-C4D04972B869}">
      <dgm:prSet/>
      <dgm:spPr>
        <a:ln w="38100">
          <a:solidFill>
            <a:srgbClr val="ED7D31"/>
          </a:solidFill>
        </a:ln>
      </dgm:spPr>
      <dgm:t>
        <a:bodyPr/>
        <a:lstStyle/>
        <a:p>
          <a:endParaRPr lang="ru-RU" sz="2000"/>
        </a:p>
      </dgm:t>
    </dgm:pt>
    <dgm:pt modelId="{3EEDA4F0-1698-4043-ABEB-C4179B53D383}" type="sibTrans" cxnId="{ADB59398-C11B-40E0-8EB5-C4D04972B869}">
      <dgm:prSet/>
      <dgm:spPr/>
      <dgm:t>
        <a:bodyPr/>
        <a:lstStyle/>
        <a:p>
          <a:endParaRPr lang="ru-RU" sz="2000"/>
        </a:p>
      </dgm:t>
    </dgm:pt>
    <dgm:pt modelId="{28826875-F917-4FD9-9747-A32031FDEAAA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 w="28575">
          <a:solidFill>
            <a:srgbClr val="41719C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smtClean="0"/>
            <a:t>Косвенная голография</a:t>
          </a:r>
          <a:r>
            <a:rPr lang="en-US" sz="1800" dirty="0" smtClean="0"/>
            <a:t> (2021!)</a:t>
          </a:r>
          <a:endParaRPr lang="ru-RU" sz="1800" dirty="0"/>
        </a:p>
      </dgm:t>
    </dgm:pt>
    <dgm:pt modelId="{8CE2A586-1D75-4433-9FB5-6B38A564E8C3}" type="parTrans" cxnId="{ADD5FCDF-F7E8-4D12-8D05-7878AC9AEC06}">
      <dgm:prSet/>
      <dgm:spPr>
        <a:ln w="38100">
          <a:solidFill>
            <a:srgbClr val="5B9BD5"/>
          </a:solidFill>
        </a:ln>
      </dgm:spPr>
      <dgm:t>
        <a:bodyPr/>
        <a:lstStyle/>
        <a:p>
          <a:endParaRPr lang="ru-RU"/>
        </a:p>
      </dgm:t>
    </dgm:pt>
    <dgm:pt modelId="{09BFE357-4881-4508-BA0A-CFB90CD47729}" type="sibTrans" cxnId="{ADD5FCDF-F7E8-4D12-8D05-7878AC9AEC06}">
      <dgm:prSet/>
      <dgm:spPr/>
      <dgm:t>
        <a:bodyPr/>
        <a:lstStyle/>
        <a:p>
          <a:endParaRPr lang="ru-RU"/>
        </a:p>
      </dgm:t>
    </dgm:pt>
    <dgm:pt modelId="{188CAAA4-37EF-4684-824A-025DDB63433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 w="3810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smtClean="0"/>
            <a:t>Дифференциальный фазовый контраст</a:t>
          </a:r>
          <a:endParaRPr lang="ru-RU" sz="1800" dirty="0"/>
        </a:p>
      </dgm:t>
    </dgm:pt>
    <dgm:pt modelId="{12459159-FA3A-4C6B-974A-BF1D9AE5BE4F}" type="parTrans" cxnId="{B29F8719-8CE7-43F0-89BF-6CB3AD7643FC}">
      <dgm:prSet/>
      <dgm:spPr>
        <a:ln w="38100">
          <a:solidFill>
            <a:srgbClr val="ED7D31"/>
          </a:solidFill>
        </a:ln>
      </dgm:spPr>
      <dgm:t>
        <a:bodyPr/>
        <a:lstStyle/>
        <a:p>
          <a:endParaRPr lang="ru-RU"/>
        </a:p>
      </dgm:t>
    </dgm:pt>
    <dgm:pt modelId="{0A794E50-D4FC-4165-AB17-5119B92AA354}" type="sibTrans" cxnId="{B29F8719-8CE7-43F0-89BF-6CB3AD7643FC}">
      <dgm:prSet/>
      <dgm:spPr/>
      <dgm:t>
        <a:bodyPr/>
        <a:lstStyle/>
        <a:p>
          <a:endParaRPr lang="ru-RU"/>
        </a:p>
      </dgm:t>
    </dgm:pt>
    <dgm:pt modelId="{AEC65DDC-A08F-41E5-9FBF-0434CA193969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00B050"/>
        </a:solidFill>
        <a:ln w="38100">
          <a:solidFill>
            <a:schemeClr val="accent6">
              <a:lumMod val="50000"/>
            </a:schemeClr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1800" dirty="0" smtClean="0"/>
            <a:t>EMCD</a:t>
          </a:r>
          <a:endParaRPr lang="ru-RU" sz="1800" dirty="0"/>
        </a:p>
      </dgm:t>
    </dgm:pt>
    <dgm:pt modelId="{5AC9AECA-9231-4FF8-916B-905746E767B5}" type="parTrans" cxnId="{11E3D025-A89C-4E5E-AEE6-7216B3DCA8C7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86F66C89-C8B1-453C-BBA5-C0780C5FAA81}" type="sibTrans" cxnId="{11E3D025-A89C-4E5E-AEE6-7216B3DCA8C7}">
      <dgm:prSet/>
      <dgm:spPr/>
      <dgm:t>
        <a:bodyPr/>
        <a:lstStyle/>
        <a:p>
          <a:endParaRPr lang="ru-RU"/>
        </a:p>
      </dgm:t>
    </dgm:pt>
    <dgm:pt modelId="{229EF9A9-F75E-4606-95C8-32E883A9A3E3}">
      <dgm:prSet custT="1"/>
      <dgm:spPr>
        <a:solidFill>
          <a:srgbClr val="00B050"/>
        </a:solidFill>
        <a:ln w="28575">
          <a:solidFill>
            <a:schemeClr val="accent6">
              <a:lumMod val="50000"/>
            </a:schemeClr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1800" dirty="0" smtClean="0"/>
            <a:t>SEMPA</a:t>
          </a:r>
          <a:endParaRPr lang="ru-RU" sz="1800" dirty="0"/>
        </a:p>
      </dgm:t>
    </dgm:pt>
    <dgm:pt modelId="{9431AC61-D467-4F62-A0D3-7C26FE7542D1}" type="parTrans" cxnId="{CA39E122-2D71-4138-AE12-9DF4C821570B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64B8A3D-6A66-47D1-AE26-22EECB395EF4}" type="sibTrans" cxnId="{CA39E122-2D71-4138-AE12-9DF4C821570B}">
      <dgm:prSet/>
      <dgm:spPr/>
      <dgm:t>
        <a:bodyPr/>
        <a:lstStyle/>
        <a:p>
          <a:endParaRPr lang="ru-RU"/>
        </a:p>
      </dgm:t>
    </dgm:pt>
    <dgm:pt modelId="{2D181766-2F27-4B8B-B3C9-F7715585A62E}" type="pres">
      <dgm:prSet presAssocID="{F7157D69-31CC-4A61-AFB6-AF2C124EC2F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354A81-EBF7-4655-B02A-088767F0F327}" type="pres">
      <dgm:prSet presAssocID="{48D28526-9DB6-4138-B242-3A177DCCA021}" presName="hierRoot1" presStyleCnt="0">
        <dgm:presLayoutVars>
          <dgm:hierBranch val="init"/>
        </dgm:presLayoutVars>
      </dgm:prSet>
      <dgm:spPr/>
    </dgm:pt>
    <dgm:pt modelId="{BE87EE62-B02C-4CBC-9CA5-433983B5864B}" type="pres">
      <dgm:prSet presAssocID="{48D28526-9DB6-4138-B242-3A177DCCA021}" presName="rootComposite1" presStyleCnt="0"/>
      <dgm:spPr/>
    </dgm:pt>
    <dgm:pt modelId="{2C85E27A-3982-4579-8840-52D5D998767F}" type="pres">
      <dgm:prSet presAssocID="{48D28526-9DB6-4138-B242-3A177DCCA021}" presName="rootText1" presStyleLbl="node0" presStyleIdx="0" presStyleCnt="1" custScaleX="4777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7D6EF6-4C40-4CF8-BF0E-8DE527D172D7}" type="pres">
      <dgm:prSet presAssocID="{48D28526-9DB6-4138-B242-3A177DCCA02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6225590-EC37-4FEE-9DFE-CD8243834E7E}" type="pres">
      <dgm:prSet presAssocID="{48D28526-9DB6-4138-B242-3A177DCCA021}" presName="hierChild2" presStyleCnt="0"/>
      <dgm:spPr/>
    </dgm:pt>
    <dgm:pt modelId="{84303EA7-C2B6-4F24-83F8-B5451BDF719F}" type="pres">
      <dgm:prSet presAssocID="{07C71428-A574-4E61-B432-8E21FEFFE67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FE8DDB90-4162-48D5-8638-AD88B0A6A0FB}" type="pres">
      <dgm:prSet presAssocID="{C7553EB3-1325-4D4C-A947-48B3AE2AD4A5}" presName="hierRoot2" presStyleCnt="0">
        <dgm:presLayoutVars>
          <dgm:hierBranch val="init"/>
        </dgm:presLayoutVars>
      </dgm:prSet>
      <dgm:spPr/>
    </dgm:pt>
    <dgm:pt modelId="{843484E7-64E9-4D98-AA6B-7A0CFBBC151C}" type="pres">
      <dgm:prSet presAssocID="{C7553EB3-1325-4D4C-A947-48B3AE2AD4A5}" presName="rootComposite" presStyleCnt="0"/>
      <dgm:spPr/>
    </dgm:pt>
    <dgm:pt modelId="{D102F7D4-6861-4F67-9640-D907AA3861BE}" type="pres">
      <dgm:prSet presAssocID="{C7553EB3-1325-4D4C-A947-48B3AE2AD4A5}" presName="rootText" presStyleLbl="node2" presStyleIdx="0" presStyleCnt="2" custScaleX="289162" custScaleY="1162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F4EB83-FEE2-455E-A7A0-509DDB988004}" type="pres">
      <dgm:prSet presAssocID="{C7553EB3-1325-4D4C-A947-48B3AE2AD4A5}" presName="rootConnector" presStyleLbl="node2" presStyleIdx="0" presStyleCnt="2"/>
      <dgm:spPr/>
      <dgm:t>
        <a:bodyPr/>
        <a:lstStyle/>
        <a:p>
          <a:endParaRPr lang="ru-RU"/>
        </a:p>
      </dgm:t>
    </dgm:pt>
    <dgm:pt modelId="{5193DB3B-E3F3-4828-8C24-130035493253}" type="pres">
      <dgm:prSet presAssocID="{C7553EB3-1325-4D4C-A947-48B3AE2AD4A5}" presName="hierChild4" presStyleCnt="0"/>
      <dgm:spPr/>
    </dgm:pt>
    <dgm:pt modelId="{C37A0C26-3266-4A3B-9D21-A0E1A8E653C9}" type="pres">
      <dgm:prSet presAssocID="{B095DAB6-58A6-421D-8A7D-3B5112CB59C4}" presName="Name37" presStyleLbl="parChTrans1D3" presStyleIdx="0" presStyleCnt="8"/>
      <dgm:spPr/>
      <dgm:t>
        <a:bodyPr/>
        <a:lstStyle/>
        <a:p>
          <a:endParaRPr lang="ru-RU"/>
        </a:p>
      </dgm:t>
    </dgm:pt>
    <dgm:pt modelId="{431A06E1-9778-42BE-A5CC-3C0ABE4DD9D7}" type="pres">
      <dgm:prSet presAssocID="{8DED8410-5CD9-4060-A550-215565D8FBED}" presName="hierRoot2" presStyleCnt="0">
        <dgm:presLayoutVars>
          <dgm:hierBranch val="init"/>
        </dgm:presLayoutVars>
      </dgm:prSet>
      <dgm:spPr/>
    </dgm:pt>
    <dgm:pt modelId="{3A0EC757-415A-40B6-ADCF-54A76399E3DB}" type="pres">
      <dgm:prSet presAssocID="{8DED8410-5CD9-4060-A550-215565D8FBED}" presName="rootComposite" presStyleCnt="0"/>
      <dgm:spPr/>
    </dgm:pt>
    <dgm:pt modelId="{A7C3DB66-8833-4055-8E2E-B7AC657DE9D1}" type="pres">
      <dgm:prSet presAssocID="{8DED8410-5CD9-4060-A550-215565D8FBED}" presName="rootText" presStyleLbl="node3" presStyleIdx="0" presStyleCnt="8" custScaleX="240039" custScaleY="10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0F4444-D07C-434A-B353-DB8DF0CDD822}" type="pres">
      <dgm:prSet presAssocID="{8DED8410-5CD9-4060-A550-215565D8FBED}" presName="rootConnector" presStyleLbl="node3" presStyleIdx="0" presStyleCnt="8"/>
      <dgm:spPr/>
      <dgm:t>
        <a:bodyPr/>
        <a:lstStyle/>
        <a:p>
          <a:endParaRPr lang="ru-RU"/>
        </a:p>
      </dgm:t>
    </dgm:pt>
    <dgm:pt modelId="{458737D1-9D9F-4D1E-917F-075F81001C4C}" type="pres">
      <dgm:prSet presAssocID="{8DED8410-5CD9-4060-A550-215565D8FBED}" presName="hierChild4" presStyleCnt="0"/>
      <dgm:spPr/>
    </dgm:pt>
    <dgm:pt modelId="{1706DDBC-42E4-415A-8C4D-1E3B0E7AA265}" type="pres">
      <dgm:prSet presAssocID="{8DED8410-5CD9-4060-A550-215565D8FBED}" presName="hierChild5" presStyleCnt="0"/>
      <dgm:spPr/>
    </dgm:pt>
    <dgm:pt modelId="{889D0927-A481-4CA7-AC4F-2C4BFAA7D6A7}" type="pres">
      <dgm:prSet presAssocID="{FA49BA88-41CB-49F9-B1FB-0B0EEE859394}" presName="Name37" presStyleLbl="parChTrans1D3" presStyleIdx="1" presStyleCnt="8"/>
      <dgm:spPr/>
      <dgm:t>
        <a:bodyPr/>
        <a:lstStyle/>
        <a:p>
          <a:endParaRPr lang="ru-RU"/>
        </a:p>
      </dgm:t>
    </dgm:pt>
    <dgm:pt modelId="{41036B38-E5C4-4602-A292-91727A4ECB29}" type="pres">
      <dgm:prSet presAssocID="{1CB1636D-1916-48BE-91D4-112715F3CC58}" presName="hierRoot2" presStyleCnt="0">
        <dgm:presLayoutVars>
          <dgm:hierBranch val="init"/>
        </dgm:presLayoutVars>
      </dgm:prSet>
      <dgm:spPr/>
    </dgm:pt>
    <dgm:pt modelId="{12EE7057-DF96-4F24-9DA3-63B8724F94DA}" type="pres">
      <dgm:prSet presAssocID="{1CB1636D-1916-48BE-91D4-112715F3CC58}" presName="rootComposite" presStyleCnt="0"/>
      <dgm:spPr/>
    </dgm:pt>
    <dgm:pt modelId="{31E54CA3-85A0-4325-9F8A-0DCC59FE1D26}" type="pres">
      <dgm:prSet presAssocID="{1CB1636D-1916-48BE-91D4-112715F3CC58}" presName="rootText" presStyleLbl="node3" presStyleIdx="1" presStyleCnt="8" custScaleX="240039" custScaleY="10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E4DD31-9827-44F3-9A5D-9C50306BBA85}" type="pres">
      <dgm:prSet presAssocID="{1CB1636D-1916-48BE-91D4-112715F3CC58}" presName="rootConnector" presStyleLbl="node3" presStyleIdx="1" presStyleCnt="8"/>
      <dgm:spPr/>
      <dgm:t>
        <a:bodyPr/>
        <a:lstStyle/>
        <a:p>
          <a:endParaRPr lang="ru-RU"/>
        </a:p>
      </dgm:t>
    </dgm:pt>
    <dgm:pt modelId="{FDB9C605-03D3-4797-88E8-01278FE7EFAA}" type="pres">
      <dgm:prSet presAssocID="{1CB1636D-1916-48BE-91D4-112715F3CC58}" presName="hierChild4" presStyleCnt="0"/>
      <dgm:spPr/>
    </dgm:pt>
    <dgm:pt modelId="{8FD1AB3F-9F55-4D7D-8522-E3305792AB76}" type="pres">
      <dgm:prSet presAssocID="{1CB1636D-1916-48BE-91D4-112715F3CC58}" presName="hierChild5" presStyleCnt="0"/>
      <dgm:spPr/>
    </dgm:pt>
    <dgm:pt modelId="{E4428251-9A5C-4734-9DAD-253ACFF31412}" type="pres">
      <dgm:prSet presAssocID="{E502F648-3AE6-43B0-B496-3DFC884C194A}" presName="Name37" presStyleLbl="parChTrans1D3" presStyleIdx="2" presStyleCnt="8"/>
      <dgm:spPr/>
      <dgm:t>
        <a:bodyPr/>
        <a:lstStyle/>
        <a:p>
          <a:endParaRPr lang="ru-RU"/>
        </a:p>
      </dgm:t>
    </dgm:pt>
    <dgm:pt modelId="{0A3E924A-5618-485F-8384-D4499171E503}" type="pres">
      <dgm:prSet presAssocID="{99942F82-916B-42FF-875E-097BEC480BFF}" presName="hierRoot2" presStyleCnt="0">
        <dgm:presLayoutVars>
          <dgm:hierBranch val="init"/>
        </dgm:presLayoutVars>
      </dgm:prSet>
      <dgm:spPr/>
    </dgm:pt>
    <dgm:pt modelId="{27F7295D-A448-4D07-AE41-B98C334BBDAE}" type="pres">
      <dgm:prSet presAssocID="{99942F82-916B-42FF-875E-097BEC480BFF}" presName="rootComposite" presStyleCnt="0"/>
      <dgm:spPr/>
    </dgm:pt>
    <dgm:pt modelId="{8EB17ACF-87E8-48B1-AF2A-C1C1D72FB33D}" type="pres">
      <dgm:prSet presAssocID="{99942F82-916B-42FF-875E-097BEC480BFF}" presName="rootText" presStyleLbl="node3" presStyleIdx="2" presStyleCnt="8" custScaleX="240039" custScaleY="10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852FA3-EDEA-48E1-BF9A-A75C17E4C528}" type="pres">
      <dgm:prSet presAssocID="{99942F82-916B-42FF-875E-097BEC480BFF}" presName="rootConnector" presStyleLbl="node3" presStyleIdx="2" presStyleCnt="8"/>
      <dgm:spPr/>
      <dgm:t>
        <a:bodyPr/>
        <a:lstStyle/>
        <a:p>
          <a:endParaRPr lang="ru-RU"/>
        </a:p>
      </dgm:t>
    </dgm:pt>
    <dgm:pt modelId="{2CA023CB-0820-4C0A-ABEE-DA1FA5EE8875}" type="pres">
      <dgm:prSet presAssocID="{99942F82-916B-42FF-875E-097BEC480BFF}" presName="hierChild4" presStyleCnt="0"/>
      <dgm:spPr/>
    </dgm:pt>
    <dgm:pt modelId="{E3948887-7E5C-4685-BB3B-BFDCFE49513B}" type="pres">
      <dgm:prSet presAssocID="{99942F82-916B-42FF-875E-097BEC480BFF}" presName="hierChild5" presStyleCnt="0"/>
      <dgm:spPr/>
    </dgm:pt>
    <dgm:pt modelId="{0743703C-07EA-48BD-8679-BBF7B8CCF236}" type="pres">
      <dgm:prSet presAssocID="{12459159-FA3A-4C6B-974A-BF1D9AE5BE4F}" presName="Name37" presStyleLbl="parChTrans1D3" presStyleIdx="3" presStyleCnt="8"/>
      <dgm:spPr/>
      <dgm:t>
        <a:bodyPr/>
        <a:lstStyle/>
        <a:p>
          <a:endParaRPr lang="ru-RU"/>
        </a:p>
      </dgm:t>
    </dgm:pt>
    <dgm:pt modelId="{2B7C69E6-BE28-4638-99BC-DA4FE919CD06}" type="pres">
      <dgm:prSet presAssocID="{188CAAA4-37EF-4684-824A-025DDB63433A}" presName="hierRoot2" presStyleCnt="0">
        <dgm:presLayoutVars>
          <dgm:hierBranch val="init"/>
        </dgm:presLayoutVars>
      </dgm:prSet>
      <dgm:spPr/>
    </dgm:pt>
    <dgm:pt modelId="{761D55FA-4FAB-416B-AA59-3BE421006EE3}" type="pres">
      <dgm:prSet presAssocID="{188CAAA4-37EF-4684-824A-025DDB63433A}" presName="rootComposite" presStyleCnt="0"/>
      <dgm:spPr/>
    </dgm:pt>
    <dgm:pt modelId="{20E0E24A-08D1-4C8C-BDA4-BFDA952A7222}" type="pres">
      <dgm:prSet presAssocID="{188CAAA4-37EF-4684-824A-025DDB63433A}" presName="rootText" presStyleLbl="node3" presStyleIdx="3" presStyleCnt="8" custScaleX="240039" custScaleY="10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AA9644-11E2-4EDF-9026-AF13D960B7DE}" type="pres">
      <dgm:prSet presAssocID="{188CAAA4-37EF-4684-824A-025DDB63433A}" presName="rootConnector" presStyleLbl="node3" presStyleIdx="3" presStyleCnt="8"/>
      <dgm:spPr/>
      <dgm:t>
        <a:bodyPr/>
        <a:lstStyle/>
        <a:p>
          <a:endParaRPr lang="ru-RU"/>
        </a:p>
      </dgm:t>
    </dgm:pt>
    <dgm:pt modelId="{17E495B4-BD9F-4033-AAEB-4DDA486BC6A7}" type="pres">
      <dgm:prSet presAssocID="{188CAAA4-37EF-4684-824A-025DDB63433A}" presName="hierChild4" presStyleCnt="0"/>
      <dgm:spPr/>
    </dgm:pt>
    <dgm:pt modelId="{64B5F4C4-214D-495F-8E54-515B1EC4031D}" type="pres">
      <dgm:prSet presAssocID="{188CAAA4-37EF-4684-824A-025DDB63433A}" presName="hierChild5" presStyleCnt="0"/>
      <dgm:spPr/>
    </dgm:pt>
    <dgm:pt modelId="{8EBDB621-F98F-49BC-BDDD-C99C47FE3B45}" type="pres">
      <dgm:prSet presAssocID="{5AC9AECA-9231-4FF8-916B-905746E767B5}" presName="Name37" presStyleLbl="parChTrans1D3" presStyleIdx="4" presStyleCnt="8"/>
      <dgm:spPr/>
      <dgm:t>
        <a:bodyPr/>
        <a:lstStyle/>
        <a:p>
          <a:endParaRPr lang="ru-RU"/>
        </a:p>
      </dgm:t>
    </dgm:pt>
    <dgm:pt modelId="{03F6D801-7B4A-4293-A154-3F6D85353386}" type="pres">
      <dgm:prSet presAssocID="{AEC65DDC-A08F-41E5-9FBF-0434CA193969}" presName="hierRoot2" presStyleCnt="0">
        <dgm:presLayoutVars>
          <dgm:hierBranch val="init"/>
        </dgm:presLayoutVars>
      </dgm:prSet>
      <dgm:spPr/>
    </dgm:pt>
    <dgm:pt modelId="{460F1415-342F-4DA8-9FD2-8DE74602189F}" type="pres">
      <dgm:prSet presAssocID="{AEC65DDC-A08F-41E5-9FBF-0434CA193969}" presName="rootComposite" presStyleCnt="0"/>
      <dgm:spPr/>
    </dgm:pt>
    <dgm:pt modelId="{A941E572-A713-41A4-9042-697CDB93DC8F}" type="pres">
      <dgm:prSet presAssocID="{AEC65DDC-A08F-41E5-9FBF-0434CA193969}" presName="rootText" presStyleLbl="node3" presStyleIdx="4" presStyleCnt="8" custScaleX="240039" custScaleY="1070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698B0C-42B4-419A-A385-AEE1AE773727}" type="pres">
      <dgm:prSet presAssocID="{AEC65DDC-A08F-41E5-9FBF-0434CA193969}" presName="rootConnector" presStyleLbl="node3" presStyleIdx="4" presStyleCnt="8"/>
      <dgm:spPr/>
      <dgm:t>
        <a:bodyPr/>
        <a:lstStyle/>
        <a:p>
          <a:endParaRPr lang="ru-RU"/>
        </a:p>
      </dgm:t>
    </dgm:pt>
    <dgm:pt modelId="{12492CA8-B27C-46C3-B0F4-E42A06198BB3}" type="pres">
      <dgm:prSet presAssocID="{AEC65DDC-A08F-41E5-9FBF-0434CA193969}" presName="hierChild4" presStyleCnt="0"/>
      <dgm:spPr/>
    </dgm:pt>
    <dgm:pt modelId="{D267E4D8-0510-4F8F-9748-EEB3F9A849F1}" type="pres">
      <dgm:prSet presAssocID="{AEC65DDC-A08F-41E5-9FBF-0434CA193969}" presName="hierChild5" presStyleCnt="0"/>
      <dgm:spPr/>
    </dgm:pt>
    <dgm:pt modelId="{E74C8BD0-ADA7-4205-AC89-893B553958F5}" type="pres">
      <dgm:prSet presAssocID="{C7553EB3-1325-4D4C-A947-48B3AE2AD4A5}" presName="hierChild5" presStyleCnt="0"/>
      <dgm:spPr/>
    </dgm:pt>
    <dgm:pt modelId="{AF045133-C7BC-46C7-B05A-5629190AE2A7}" type="pres">
      <dgm:prSet presAssocID="{6FF8E72D-0BF8-43CB-9C4A-317831340F0E}" presName="Name37" presStyleLbl="parChTrans1D2" presStyleIdx="1" presStyleCnt="2"/>
      <dgm:spPr/>
      <dgm:t>
        <a:bodyPr/>
        <a:lstStyle/>
        <a:p>
          <a:endParaRPr lang="ru-RU"/>
        </a:p>
      </dgm:t>
    </dgm:pt>
    <dgm:pt modelId="{C6DF18E8-3123-4D9B-BA31-AFA659E439E8}" type="pres">
      <dgm:prSet presAssocID="{BCBB04F9-E687-4978-B387-330BBBACD22A}" presName="hierRoot2" presStyleCnt="0">
        <dgm:presLayoutVars>
          <dgm:hierBranch val="init"/>
        </dgm:presLayoutVars>
      </dgm:prSet>
      <dgm:spPr/>
    </dgm:pt>
    <dgm:pt modelId="{237743CA-06CA-4CF4-AD10-4E9A1E9DC159}" type="pres">
      <dgm:prSet presAssocID="{BCBB04F9-E687-4978-B387-330BBBACD22A}" presName="rootComposite" presStyleCnt="0"/>
      <dgm:spPr/>
    </dgm:pt>
    <dgm:pt modelId="{4F837B31-B958-47A6-9025-DF5FB7B1791F}" type="pres">
      <dgm:prSet presAssocID="{BCBB04F9-E687-4978-B387-330BBBACD22A}" presName="rootText" presStyleLbl="node2" presStyleIdx="1" presStyleCnt="2" custScaleX="289162" custScaleY="1162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632AEE-92B4-4F26-8FD2-154ED4263E10}" type="pres">
      <dgm:prSet presAssocID="{BCBB04F9-E687-4978-B387-330BBBACD22A}" presName="rootConnector" presStyleLbl="node2" presStyleIdx="1" presStyleCnt="2"/>
      <dgm:spPr/>
      <dgm:t>
        <a:bodyPr/>
        <a:lstStyle/>
        <a:p>
          <a:endParaRPr lang="ru-RU"/>
        </a:p>
      </dgm:t>
    </dgm:pt>
    <dgm:pt modelId="{86BC46D0-83ED-48BB-B80F-4DB6B66CBAB2}" type="pres">
      <dgm:prSet presAssocID="{BCBB04F9-E687-4978-B387-330BBBACD22A}" presName="hierChild4" presStyleCnt="0"/>
      <dgm:spPr/>
    </dgm:pt>
    <dgm:pt modelId="{87F81381-B2A1-4598-9CBF-17509F7D406A}" type="pres">
      <dgm:prSet presAssocID="{1B8CB097-120E-49DD-8E6A-49397331EF6E}" presName="Name37" presStyleLbl="parChTrans1D3" presStyleIdx="5" presStyleCnt="8"/>
      <dgm:spPr/>
      <dgm:t>
        <a:bodyPr/>
        <a:lstStyle/>
        <a:p>
          <a:endParaRPr lang="ru-RU"/>
        </a:p>
      </dgm:t>
    </dgm:pt>
    <dgm:pt modelId="{49264B94-5A96-414A-888B-73D2C37CB945}" type="pres">
      <dgm:prSet presAssocID="{072A1B50-DB4E-4F4E-BEEC-90418B250A9F}" presName="hierRoot2" presStyleCnt="0">
        <dgm:presLayoutVars>
          <dgm:hierBranch val="init"/>
        </dgm:presLayoutVars>
      </dgm:prSet>
      <dgm:spPr/>
    </dgm:pt>
    <dgm:pt modelId="{CA871EF4-D00B-4317-BEBB-B09A88FC9B78}" type="pres">
      <dgm:prSet presAssocID="{072A1B50-DB4E-4F4E-BEEC-90418B250A9F}" presName="rootComposite" presStyleCnt="0"/>
      <dgm:spPr/>
    </dgm:pt>
    <dgm:pt modelId="{9A3D6424-AE35-4160-9377-1A57705C2CBC}" type="pres">
      <dgm:prSet presAssocID="{072A1B50-DB4E-4F4E-BEEC-90418B250A9F}" presName="rootText" presStyleLbl="node3" presStyleIdx="5" presStyleCnt="8" custScaleX="2400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A9F349-5B03-4097-815E-FF8D7A1FE107}" type="pres">
      <dgm:prSet presAssocID="{072A1B50-DB4E-4F4E-BEEC-90418B250A9F}" presName="rootConnector" presStyleLbl="node3" presStyleIdx="5" presStyleCnt="8"/>
      <dgm:spPr/>
      <dgm:t>
        <a:bodyPr/>
        <a:lstStyle/>
        <a:p>
          <a:endParaRPr lang="ru-RU"/>
        </a:p>
      </dgm:t>
    </dgm:pt>
    <dgm:pt modelId="{34007BC7-B888-429C-BE0F-D85A146AAB09}" type="pres">
      <dgm:prSet presAssocID="{072A1B50-DB4E-4F4E-BEEC-90418B250A9F}" presName="hierChild4" presStyleCnt="0"/>
      <dgm:spPr/>
    </dgm:pt>
    <dgm:pt modelId="{6C3475A6-9658-44FE-A422-03138257FC7C}" type="pres">
      <dgm:prSet presAssocID="{072A1B50-DB4E-4F4E-BEEC-90418B250A9F}" presName="hierChild5" presStyleCnt="0"/>
      <dgm:spPr/>
    </dgm:pt>
    <dgm:pt modelId="{20198CD7-A793-4843-B055-4E4981804ABB}" type="pres">
      <dgm:prSet presAssocID="{8CE2A586-1D75-4433-9FB5-6B38A564E8C3}" presName="Name37" presStyleLbl="parChTrans1D3" presStyleIdx="6" presStyleCnt="8"/>
      <dgm:spPr/>
      <dgm:t>
        <a:bodyPr/>
        <a:lstStyle/>
        <a:p>
          <a:endParaRPr lang="ru-RU"/>
        </a:p>
      </dgm:t>
    </dgm:pt>
    <dgm:pt modelId="{0623E9C9-0AA8-49C4-84C4-D4FBBD6A0936}" type="pres">
      <dgm:prSet presAssocID="{28826875-F917-4FD9-9747-A32031FDEAAA}" presName="hierRoot2" presStyleCnt="0">
        <dgm:presLayoutVars>
          <dgm:hierBranch val="init"/>
        </dgm:presLayoutVars>
      </dgm:prSet>
      <dgm:spPr/>
    </dgm:pt>
    <dgm:pt modelId="{F2912743-3E6D-4AD9-860A-55CFA5589682}" type="pres">
      <dgm:prSet presAssocID="{28826875-F917-4FD9-9747-A32031FDEAAA}" presName="rootComposite" presStyleCnt="0"/>
      <dgm:spPr/>
    </dgm:pt>
    <dgm:pt modelId="{219BA485-AA35-4FEE-8A3A-BE7976727CF6}" type="pres">
      <dgm:prSet presAssocID="{28826875-F917-4FD9-9747-A32031FDEAAA}" presName="rootText" presStyleLbl="node3" presStyleIdx="6" presStyleCnt="8" custScaleX="2400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A39D21-6371-4EC5-9BEA-B86E82DDE2EC}" type="pres">
      <dgm:prSet presAssocID="{28826875-F917-4FD9-9747-A32031FDEAAA}" presName="rootConnector" presStyleLbl="node3" presStyleIdx="6" presStyleCnt="8"/>
      <dgm:spPr/>
      <dgm:t>
        <a:bodyPr/>
        <a:lstStyle/>
        <a:p>
          <a:endParaRPr lang="ru-RU"/>
        </a:p>
      </dgm:t>
    </dgm:pt>
    <dgm:pt modelId="{23688321-8039-4E59-AEA1-B8FE4D30F488}" type="pres">
      <dgm:prSet presAssocID="{28826875-F917-4FD9-9747-A32031FDEAAA}" presName="hierChild4" presStyleCnt="0"/>
      <dgm:spPr/>
    </dgm:pt>
    <dgm:pt modelId="{762E4C77-1615-49DC-8023-1EF2898D2355}" type="pres">
      <dgm:prSet presAssocID="{28826875-F917-4FD9-9747-A32031FDEAAA}" presName="hierChild5" presStyleCnt="0"/>
      <dgm:spPr/>
    </dgm:pt>
    <dgm:pt modelId="{36A75E99-DD7C-4807-A247-FCCBE12AC4B7}" type="pres">
      <dgm:prSet presAssocID="{9431AC61-D467-4F62-A0D3-7C26FE7542D1}" presName="Name37" presStyleLbl="parChTrans1D3" presStyleIdx="7" presStyleCnt="8"/>
      <dgm:spPr/>
      <dgm:t>
        <a:bodyPr/>
        <a:lstStyle/>
        <a:p>
          <a:endParaRPr lang="ru-RU"/>
        </a:p>
      </dgm:t>
    </dgm:pt>
    <dgm:pt modelId="{25CED027-85B9-4B34-9551-14F1E7079117}" type="pres">
      <dgm:prSet presAssocID="{229EF9A9-F75E-4606-95C8-32E883A9A3E3}" presName="hierRoot2" presStyleCnt="0">
        <dgm:presLayoutVars>
          <dgm:hierBranch val="init"/>
        </dgm:presLayoutVars>
      </dgm:prSet>
      <dgm:spPr/>
    </dgm:pt>
    <dgm:pt modelId="{81F73F97-A738-44D5-BF0D-709621442BF4}" type="pres">
      <dgm:prSet presAssocID="{229EF9A9-F75E-4606-95C8-32E883A9A3E3}" presName="rootComposite" presStyleCnt="0"/>
      <dgm:spPr/>
    </dgm:pt>
    <dgm:pt modelId="{827D03C3-0240-4F15-B347-95C00A8B93AA}" type="pres">
      <dgm:prSet presAssocID="{229EF9A9-F75E-4606-95C8-32E883A9A3E3}" presName="rootText" presStyleLbl="node3" presStyleIdx="7" presStyleCnt="8" custScaleX="2400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088D2D-4DAA-49F2-8869-881D5C50CFFB}" type="pres">
      <dgm:prSet presAssocID="{229EF9A9-F75E-4606-95C8-32E883A9A3E3}" presName="rootConnector" presStyleLbl="node3" presStyleIdx="7" presStyleCnt="8"/>
      <dgm:spPr/>
      <dgm:t>
        <a:bodyPr/>
        <a:lstStyle/>
        <a:p>
          <a:endParaRPr lang="ru-RU"/>
        </a:p>
      </dgm:t>
    </dgm:pt>
    <dgm:pt modelId="{AB6A79FD-B71B-4629-BA50-A54A70CCD88C}" type="pres">
      <dgm:prSet presAssocID="{229EF9A9-F75E-4606-95C8-32E883A9A3E3}" presName="hierChild4" presStyleCnt="0"/>
      <dgm:spPr/>
    </dgm:pt>
    <dgm:pt modelId="{FCBD2A40-43EE-42A9-83B7-E9A975B1B4E2}" type="pres">
      <dgm:prSet presAssocID="{229EF9A9-F75E-4606-95C8-32E883A9A3E3}" presName="hierChild5" presStyleCnt="0"/>
      <dgm:spPr/>
    </dgm:pt>
    <dgm:pt modelId="{E2BB6DD8-2012-4B27-AA43-9D9E789D25DC}" type="pres">
      <dgm:prSet presAssocID="{BCBB04F9-E687-4978-B387-330BBBACD22A}" presName="hierChild5" presStyleCnt="0"/>
      <dgm:spPr/>
    </dgm:pt>
    <dgm:pt modelId="{EC96FB49-37ED-4364-9526-2824ACFF79BF}" type="pres">
      <dgm:prSet presAssocID="{48D28526-9DB6-4138-B242-3A177DCCA021}" presName="hierChild3" presStyleCnt="0"/>
      <dgm:spPr/>
    </dgm:pt>
  </dgm:ptLst>
  <dgm:cxnLst>
    <dgm:cxn modelId="{F1B7A8F0-D3A5-46BF-8DE6-ACFE1533436E}" type="presOf" srcId="{229EF9A9-F75E-4606-95C8-32E883A9A3E3}" destId="{8F088D2D-4DAA-49F2-8869-881D5C50CFFB}" srcOrd="1" destOrd="0" presId="urn:microsoft.com/office/officeart/2005/8/layout/orgChart1"/>
    <dgm:cxn modelId="{8482F5CC-58AB-4717-8F1D-18082173BEF9}" srcId="{48D28526-9DB6-4138-B242-3A177DCCA021}" destId="{BCBB04F9-E687-4978-B387-330BBBACD22A}" srcOrd="1" destOrd="0" parTransId="{6FF8E72D-0BF8-43CB-9C4A-317831340F0E}" sibTransId="{411AE142-0E24-4BC3-96C8-C3FC83CAC4BF}"/>
    <dgm:cxn modelId="{4C3B3600-CD5A-4060-8FC3-0123B4AA0863}" srcId="{C7553EB3-1325-4D4C-A947-48B3AE2AD4A5}" destId="{1CB1636D-1916-48BE-91D4-112715F3CC58}" srcOrd="1" destOrd="0" parTransId="{FA49BA88-41CB-49F9-B1FB-0B0EEE859394}" sibTransId="{77AC5858-DE43-43E8-B33E-83BB3CCEA6E3}"/>
    <dgm:cxn modelId="{640A19E2-56B3-482E-8F69-310A76D48270}" type="presOf" srcId="{8DED8410-5CD9-4060-A550-215565D8FBED}" destId="{A7C3DB66-8833-4055-8E2E-B7AC657DE9D1}" srcOrd="0" destOrd="0" presId="urn:microsoft.com/office/officeart/2005/8/layout/orgChart1"/>
    <dgm:cxn modelId="{E23604C4-7AF1-4915-8D57-DF7F82BBC768}" srcId="{F7157D69-31CC-4A61-AFB6-AF2C124EC2F2}" destId="{48D28526-9DB6-4138-B242-3A177DCCA021}" srcOrd="0" destOrd="0" parTransId="{E3E233DF-B70F-408B-A238-4973EA6823FA}" sibTransId="{4FBBF972-2A77-4C55-BCAA-E8BC84E9FD7A}"/>
    <dgm:cxn modelId="{ADD5FCDF-F7E8-4D12-8D05-7878AC9AEC06}" srcId="{BCBB04F9-E687-4978-B387-330BBBACD22A}" destId="{28826875-F917-4FD9-9747-A32031FDEAAA}" srcOrd="1" destOrd="0" parTransId="{8CE2A586-1D75-4433-9FB5-6B38A564E8C3}" sibTransId="{09BFE357-4881-4508-BA0A-CFB90CD47729}"/>
    <dgm:cxn modelId="{22D4B777-3F56-4204-A6D8-32FA057C1D72}" type="presOf" srcId="{FA49BA88-41CB-49F9-B1FB-0B0EEE859394}" destId="{889D0927-A481-4CA7-AC4F-2C4BFAA7D6A7}" srcOrd="0" destOrd="0" presId="urn:microsoft.com/office/officeart/2005/8/layout/orgChart1"/>
    <dgm:cxn modelId="{2D41F372-EE53-4E79-ACFF-6B84BA125109}" type="presOf" srcId="{99942F82-916B-42FF-875E-097BEC480BFF}" destId="{4E852FA3-EDEA-48E1-BF9A-A75C17E4C528}" srcOrd="1" destOrd="0" presId="urn:microsoft.com/office/officeart/2005/8/layout/orgChart1"/>
    <dgm:cxn modelId="{331DBB80-C25F-44B6-8159-700C28AD434C}" type="presOf" srcId="{072A1B50-DB4E-4F4E-BEEC-90418B250A9F}" destId="{2EA9F349-5B03-4097-815E-FF8D7A1FE107}" srcOrd="1" destOrd="0" presId="urn:microsoft.com/office/officeart/2005/8/layout/orgChart1"/>
    <dgm:cxn modelId="{B3AB2949-37F1-4629-B8B8-A084FBD23591}" type="presOf" srcId="{AEC65DDC-A08F-41E5-9FBF-0434CA193969}" destId="{A941E572-A713-41A4-9042-697CDB93DC8F}" srcOrd="0" destOrd="0" presId="urn:microsoft.com/office/officeart/2005/8/layout/orgChart1"/>
    <dgm:cxn modelId="{ADB59398-C11B-40E0-8EB5-C4D04972B869}" srcId="{C7553EB3-1325-4D4C-A947-48B3AE2AD4A5}" destId="{99942F82-916B-42FF-875E-097BEC480BFF}" srcOrd="2" destOrd="0" parTransId="{E502F648-3AE6-43B0-B496-3DFC884C194A}" sibTransId="{3EEDA4F0-1698-4043-ABEB-C4179B53D383}"/>
    <dgm:cxn modelId="{DCE0D22C-6037-4295-B0D7-248537829295}" type="presOf" srcId="{48D28526-9DB6-4138-B242-3A177DCCA021}" destId="{D27D6EF6-4C40-4CF8-BF0E-8DE527D172D7}" srcOrd="1" destOrd="0" presId="urn:microsoft.com/office/officeart/2005/8/layout/orgChart1"/>
    <dgm:cxn modelId="{DA8DC5B8-DABF-41EB-BC40-C19E3E538EDD}" srcId="{BCBB04F9-E687-4978-B387-330BBBACD22A}" destId="{072A1B50-DB4E-4F4E-BEEC-90418B250A9F}" srcOrd="0" destOrd="0" parTransId="{1B8CB097-120E-49DD-8E6A-49397331EF6E}" sibTransId="{630BE5A3-ACE9-41A1-899D-6A2B39587946}"/>
    <dgm:cxn modelId="{DBBBD34F-60CD-4003-A8F5-E5E789ED3C04}" type="presOf" srcId="{48D28526-9DB6-4138-B242-3A177DCCA021}" destId="{2C85E27A-3982-4579-8840-52D5D998767F}" srcOrd="0" destOrd="0" presId="urn:microsoft.com/office/officeart/2005/8/layout/orgChart1"/>
    <dgm:cxn modelId="{9AE6B8B5-309B-4A0E-878A-A3ABADAE98A4}" type="presOf" srcId="{8DED8410-5CD9-4060-A550-215565D8FBED}" destId="{B30F4444-D07C-434A-B353-DB8DF0CDD822}" srcOrd="1" destOrd="0" presId="urn:microsoft.com/office/officeart/2005/8/layout/orgChart1"/>
    <dgm:cxn modelId="{CA39E122-2D71-4138-AE12-9DF4C821570B}" srcId="{BCBB04F9-E687-4978-B387-330BBBACD22A}" destId="{229EF9A9-F75E-4606-95C8-32E883A9A3E3}" srcOrd="2" destOrd="0" parTransId="{9431AC61-D467-4F62-A0D3-7C26FE7542D1}" sibTransId="{764B8A3D-6A66-47D1-AE26-22EECB395EF4}"/>
    <dgm:cxn modelId="{AE0D197E-34BB-4133-BC3C-CCF1A110DA67}" type="presOf" srcId="{F7157D69-31CC-4A61-AFB6-AF2C124EC2F2}" destId="{2D181766-2F27-4B8B-B3C9-F7715585A62E}" srcOrd="0" destOrd="0" presId="urn:microsoft.com/office/officeart/2005/8/layout/orgChart1"/>
    <dgm:cxn modelId="{51B0C410-6B0F-4B62-8384-B93DB89CA267}" type="presOf" srcId="{9431AC61-D467-4F62-A0D3-7C26FE7542D1}" destId="{36A75E99-DD7C-4807-A247-FCCBE12AC4B7}" srcOrd="0" destOrd="0" presId="urn:microsoft.com/office/officeart/2005/8/layout/orgChart1"/>
    <dgm:cxn modelId="{9A4D6D4C-F7FB-4247-8553-A38A2FB3709A}" type="presOf" srcId="{E502F648-3AE6-43B0-B496-3DFC884C194A}" destId="{E4428251-9A5C-4734-9DAD-253ACFF31412}" srcOrd="0" destOrd="0" presId="urn:microsoft.com/office/officeart/2005/8/layout/orgChart1"/>
    <dgm:cxn modelId="{3218AEF9-5D71-44AC-AFE1-222FABAF2358}" type="presOf" srcId="{229EF9A9-F75E-4606-95C8-32E883A9A3E3}" destId="{827D03C3-0240-4F15-B347-95C00A8B93AA}" srcOrd="0" destOrd="0" presId="urn:microsoft.com/office/officeart/2005/8/layout/orgChart1"/>
    <dgm:cxn modelId="{8CFA9C02-32C4-4233-B751-019350B97CCB}" type="presOf" srcId="{1B8CB097-120E-49DD-8E6A-49397331EF6E}" destId="{87F81381-B2A1-4598-9CBF-17509F7D406A}" srcOrd="0" destOrd="0" presId="urn:microsoft.com/office/officeart/2005/8/layout/orgChart1"/>
    <dgm:cxn modelId="{6EE4C67D-26C0-467A-98B1-6C5AD3CAC3D1}" type="presOf" srcId="{BCBB04F9-E687-4978-B387-330BBBACD22A}" destId="{42632AEE-92B4-4F26-8FD2-154ED4263E10}" srcOrd="1" destOrd="0" presId="urn:microsoft.com/office/officeart/2005/8/layout/orgChart1"/>
    <dgm:cxn modelId="{033519BE-BDFA-40D3-AA68-7E8C397F1D02}" type="presOf" srcId="{6FF8E72D-0BF8-43CB-9C4A-317831340F0E}" destId="{AF045133-C7BC-46C7-B05A-5629190AE2A7}" srcOrd="0" destOrd="0" presId="urn:microsoft.com/office/officeart/2005/8/layout/orgChart1"/>
    <dgm:cxn modelId="{9D4B0ABA-655A-4587-BD37-9064AA5D1948}" type="presOf" srcId="{07C71428-A574-4E61-B432-8E21FEFFE674}" destId="{84303EA7-C2B6-4F24-83F8-B5451BDF719F}" srcOrd="0" destOrd="0" presId="urn:microsoft.com/office/officeart/2005/8/layout/orgChart1"/>
    <dgm:cxn modelId="{11E3D025-A89C-4E5E-AEE6-7216B3DCA8C7}" srcId="{C7553EB3-1325-4D4C-A947-48B3AE2AD4A5}" destId="{AEC65DDC-A08F-41E5-9FBF-0434CA193969}" srcOrd="4" destOrd="0" parTransId="{5AC9AECA-9231-4FF8-916B-905746E767B5}" sibTransId="{86F66C89-C8B1-453C-BBA5-C0780C5FAA81}"/>
    <dgm:cxn modelId="{3B625AF3-1282-46CD-B98B-FFE82DBE588A}" type="presOf" srcId="{C7553EB3-1325-4D4C-A947-48B3AE2AD4A5}" destId="{D102F7D4-6861-4F67-9640-D907AA3861BE}" srcOrd="0" destOrd="0" presId="urn:microsoft.com/office/officeart/2005/8/layout/orgChart1"/>
    <dgm:cxn modelId="{234B6D0D-A2CE-4DCF-8513-5615E6FB8F2C}" type="presOf" srcId="{12459159-FA3A-4C6B-974A-BF1D9AE5BE4F}" destId="{0743703C-07EA-48BD-8679-BBF7B8CCF236}" srcOrd="0" destOrd="0" presId="urn:microsoft.com/office/officeart/2005/8/layout/orgChart1"/>
    <dgm:cxn modelId="{0C4B9E9C-43FD-45A8-853A-E6C8C77020B9}" type="presOf" srcId="{99942F82-916B-42FF-875E-097BEC480BFF}" destId="{8EB17ACF-87E8-48B1-AF2A-C1C1D72FB33D}" srcOrd="0" destOrd="0" presId="urn:microsoft.com/office/officeart/2005/8/layout/orgChart1"/>
    <dgm:cxn modelId="{F45567E5-FF2C-4CE6-AE2A-DBDE232841EF}" srcId="{C7553EB3-1325-4D4C-A947-48B3AE2AD4A5}" destId="{8DED8410-5CD9-4060-A550-215565D8FBED}" srcOrd="0" destOrd="0" parTransId="{B095DAB6-58A6-421D-8A7D-3B5112CB59C4}" sibTransId="{7C134686-3C1C-4D05-B7D7-3ED25A519638}"/>
    <dgm:cxn modelId="{6A6B4B5F-255E-4B19-9A76-3CCD0407D1F5}" type="presOf" srcId="{28826875-F917-4FD9-9747-A32031FDEAAA}" destId="{5AA39D21-6371-4EC5-9BEA-B86E82DDE2EC}" srcOrd="1" destOrd="0" presId="urn:microsoft.com/office/officeart/2005/8/layout/orgChart1"/>
    <dgm:cxn modelId="{B0DFD6A6-02FC-4356-847A-47FB90A1F539}" type="presOf" srcId="{188CAAA4-37EF-4684-824A-025DDB63433A}" destId="{45AA9644-11E2-4EDF-9026-AF13D960B7DE}" srcOrd="1" destOrd="0" presId="urn:microsoft.com/office/officeart/2005/8/layout/orgChart1"/>
    <dgm:cxn modelId="{0935A7C6-E202-4BF9-A98D-CBAAD91B310B}" srcId="{48D28526-9DB6-4138-B242-3A177DCCA021}" destId="{C7553EB3-1325-4D4C-A947-48B3AE2AD4A5}" srcOrd="0" destOrd="0" parTransId="{07C71428-A574-4E61-B432-8E21FEFFE674}" sibTransId="{EB172EE8-DF84-4C8E-AB86-5A04F0C974E4}"/>
    <dgm:cxn modelId="{A7D8BBE7-0EAE-4297-A584-BAC9F5EEFD4B}" type="presOf" srcId="{28826875-F917-4FD9-9747-A32031FDEAAA}" destId="{219BA485-AA35-4FEE-8A3A-BE7976727CF6}" srcOrd="0" destOrd="0" presId="urn:microsoft.com/office/officeart/2005/8/layout/orgChart1"/>
    <dgm:cxn modelId="{26600E7D-2FF2-4227-B003-D98E753C0E04}" type="presOf" srcId="{AEC65DDC-A08F-41E5-9FBF-0434CA193969}" destId="{69698B0C-42B4-419A-A385-AEE1AE773727}" srcOrd="1" destOrd="0" presId="urn:microsoft.com/office/officeart/2005/8/layout/orgChart1"/>
    <dgm:cxn modelId="{B29F8719-8CE7-43F0-89BF-6CB3AD7643FC}" srcId="{C7553EB3-1325-4D4C-A947-48B3AE2AD4A5}" destId="{188CAAA4-37EF-4684-824A-025DDB63433A}" srcOrd="3" destOrd="0" parTransId="{12459159-FA3A-4C6B-974A-BF1D9AE5BE4F}" sibTransId="{0A794E50-D4FC-4165-AB17-5119B92AA354}"/>
    <dgm:cxn modelId="{7A379C81-5843-4687-AB3E-7D6F75736E0B}" type="presOf" srcId="{1CB1636D-1916-48BE-91D4-112715F3CC58}" destId="{31E54CA3-85A0-4325-9F8A-0DCC59FE1D26}" srcOrd="0" destOrd="0" presId="urn:microsoft.com/office/officeart/2005/8/layout/orgChart1"/>
    <dgm:cxn modelId="{10093CF7-FB32-4CA0-9D71-066198152271}" type="presOf" srcId="{188CAAA4-37EF-4684-824A-025DDB63433A}" destId="{20E0E24A-08D1-4C8C-BDA4-BFDA952A7222}" srcOrd="0" destOrd="0" presId="urn:microsoft.com/office/officeart/2005/8/layout/orgChart1"/>
    <dgm:cxn modelId="{7E043266-AAF6-472D-81D0-10DB1BA5B523}" type="presOf" srcId="{C7553EB3-1325-4D4C-A947-48B3AE2AD4A5}" destId="{99F4EB83-FEE2-455E-A7A0-509DDB988004}" srcOrd="1" destOrd="0" presId="urn:microsoft.com/office/officeart/2005/8/layout/orgChart1"/>
    <dgm:cxn modelId="{7957FF00-525B-4AD2-A49E-DC678C02611E}" type="presOf" srcId="{5AC9AECA-9231-4FF8-916B-905746E767B5}" destId="{8EBDB621-F98F-49BC-BDDD-C99C47FE3B45}" srcOrd="0" destOrd="0" presId="urn:microsoft.com/office/officeart/2005/8/layout/orgChart1"/>
    <dgm:cxn modelId="{500E1A24-CCD1-42E8-BC80-BAF3EE518A9E}" type="presOf" srcId="{8CE2A586-1D75-4433-9FB5-6B38A564E8C3}" destId="{20198CD7-A793-4843-B055-4E4981804ABB}" srcOrd="0" destOrd="0" presId="urn:microsoft.com/office/officeart/2005/8/layout/orgChart1"/>
    <dgm:cxn modelId="{94948421-8612-496B-AF19-4B5194C6F44A}" type="presOf" srcId="{072A1B50-DB4E-4F4E-BEEC-90418B250A9F}" destId="{9A3D6424-AE35-4160-9377-1A57705C2CBC}" srcOrd="0" destOrd="0" presId="urn:microsoft.com/office/officeart/2005/8/layout/orgChart1"/>
    <dgm:cxn modelId="{C29A797D-B7AD-4F42-BF66-122739C2830D}" type="presOf" srcId="{1CB1636D-1916-48BE-91D4-112715F3CC58}" destId="{25E4DD31-9827-44F3-9A5D-9C50306BBA85}" srcOrd="1" destOrd="0" presId="urn:microsoft.com/office/officeart/2005/8/layout/orgChart1"/>
    <dgm:cxn modelId="{C1251F40-24DD-4ACF-A5BA-DB6510C73096}" type="presOf" srcId="{BCBB04F9-E687-4978-B387-330BBBACD22A}" destId="{4F837B31-B958-47A6-9025-DF5FB7B1791F}" srcOrd="0" destOrd="0" presId="urn:microsoft.com/office/officeart/2005/8/layout/orgChart1"/>
    <dgm:cxn modelId="{B49B8FA7-27E3-465F-9CB1-698EE9F3D2E9}" type="presOf" srcId="{B095DAB6-58A6-421D-8A7D-3B5112CB59C4}" destId="{C37A0C26-3266-4A3B-9D21-A0E1A8E653C9}" srcOrd="0" destOrd="0" presId="urn:microsoft.com/office/officeart/2005/8/layout/orgChart1"/>
    <dgm:cxn modelId="{6D87E4B5-ED53-4433-A599-890BA947E39E}" type="presParOf" srcId="{2D181766-2F27-4B8B-B3C9-F7715585A62E}" destId="{DF354A81-EBF7-4655-B02A-088767F0F327}" srcOrd="0" destOrd="0" presId="urn:microsoft.com/office/officeart/2005/8/layout/orgChart1"/>
    <dgm:cxn modelId="{D636F728-2892-4D28-81C9-FA85001DBC2E}" type="presParOf" srcId="{DF354A81-EBF7-4655-B02A-088767F0F327}" destId="{BE87EE62-B02C-4CBC-9CA5-433983B5864B}" srcOrd="0" destOrd="0" presId="urn:microsoft.com/office/officeart/2005/8/layout/orgChart1"/>
    <dgm:cxn modelId="{3ACF04A8-D942-45FE-9B97-F0E8C79FA56C}" type="presParOf" srcId="{BE87EE62-B02C-4CBC-9CA5-433983B5864B}" destId="{2C85E27A-3982-4579-8840-52D5D998767F}" srcOrd="0" destOrd="0" presId="urn:microsoft.com/office/officeart/2005/8/layout/orgChart1"/>
    <dgm:cxn modelId="{AB2D3152-3B44-486A-AF4E-CC30172FF93D}" type="presParOf" srcId="{BE87EE62-B02C-4CBC-9CA5-433983B5864B}" destId="{D27D6EF6-4C40-4CF8-BF0E-8DE527D172D7}" srcOrd="1" destOrd="0" presId="urn:microsoft.com/office/officeart/2005/8/layout/orgChart1"/>
    <dgm:cxn modelId="{9BD4D43C-0811-4FB8-BA65-613B8FE07D97}" type="presParOf" srcId="{DF354A81-EBF7-4655-B02A-088767F0F327}" destId="{A6225590-EC37-4FEE-9DFE-CD8243834E7E}" srcOrd="1" destOrd="0" presId="urn:microsoft.com/office/officeart/2005/8/layout/orgChart1"/>
    <dgm:cxn modelId="{F62698FD-D15A-4A21-872B-4841D9932765}" type="presParOf" srcId="{A6225590-EC37-4FEE-9DFE-CD8243834E7E}" destId="{84303EA7-C2B6-4F24-83F8-B5451BDF719F}" srcOrd="0" destOrd="0" presId="urn:microsoft.com/office/officeart/2005/8/layout/orgChart1"/>
    <dgm:cxn modelId="{9E2CC1FE-EC49-4E30-AAC0-CF84C03B5878}" type="presParOf" srcId="{A6225590-EC37-4FEE-9DFE-CD8243834E7E}" destId="{FE8DDB90-4162-48D5-8638-AD88B0A6A0FB}" srcOrd="1" destOrd="0" presId="urn:microsoft.com/office/officeart/2005/8/layout/orgChart1"/>
    <dgm:cxn modelId="{59D0F113-EDBB-46F8-81A0-660437CA1174}" type="presParOf" srcId="{FE8DDB90-4162-48D5-8638-AD88B0A6A0FB}" destId="{843484E7-64E9-4D98-AA6B-7A0CFBBC151C}" srcOrd="0" destOrd="0" presId="urn:microsoft.com/office/officeart/2005/8/layout/orgChart1"/>
    <dgm:cxn modelId="{928D825B-252C-46B4-B1B7-E2CB86DE026E}" type="presParOf" srcId="{843484E7-64E9-4D98-AA6B-7A0CFBBC151C}" destId="{D102F7D4-6861-4F67-9640-D907AA3861BE}" srcOrd="0" destOrd="0" presId="urn:microsoft.com/office/officeart/2005/8/layout/orgChart1"/>
    <dgm:cxn modelId="{F0BD4591-F4C6-42FA-8E29-F047514B1C3B}" type="presParOf" srcId="{843484E7-64E9-4D98-AA6B-7A0CFBBC151C}" destId="{99F4EB83-FEE2-455E-A7A0-509DDB988004}" srcOrd="1" destOrd="0" presId="urn:microsoft.com/office/officeart/2005/8/layout/orgChart1"/>
    <dgm:cxn modelId="{6FF00729-D7A5-49C7-8FD1-4F1C9E9C2D95}" type="presParOf" srcId="{FE8DDB90-4162-48D5-8638-AD88B0A6A0FB}" destId="{5193DB3B-E3F3-4828-8C24-130035493253}" srcOrd="1" destOrd="0" presId="urn:microsoft.com/office/officeart/2005/8/layout/orgChart1"/>
    <dgm:cxn modelId="{57420EC2-AD95-4EDD-B0AD-1B18BA7A9A31}" type="presParOf" srcId="{5193DB3B-E3F3-4828-8C24-130035493253}" destId="{C37A0C26-3266-4A3B-9D21-A0E1A8E653C9}" srcOrd="0" destOrd="0" presId="urn:microsoft.com/office/officeart/2005/8/layout/orgChart1"/>
    <dgm:cxn modelId="{17AE774C-2EEB-4B00-A82E-13EB214EB3B4}" type="presParOf" srcId="{5193DB3B-E3F3-4828-8C24-130035493253}" destId="{431A06E1-9778-42BE-A5CC-3C0ABE4DD9D7}" srcOrd="1" destOrd="0" presId="urn:microsoft.com/office/officeart/2005/8/layout/orgChart1"/>
    <dgm:cxn modelId="{D9F0087F-C504-42E4-83A9-D361DFF72E5F}" type="presParOf" srcId="{431A06E1-9778-42BE-A5CC-3C0ABE4DD9D7}" destId="{3A0EC757-415A-40B6-ADCF-54A76399E3DB}" srcOrd="0" destOrd="0" presId="urn:microsoft.com/office/officeart/2005/8/layout/orgChart1"/>
    <dgm:cxn modelId="{88BF202C-D514-4F5F-9A03-BBC9797BAAF4}" type="presParOf" srcId="{3A0EC757-415A-40B6-ADCF-54A76399E3DB}" destId="{A7C3DB66-8833-4055-8E2E-B7AC657DE9D1}" srcOrd="0" destOrd="0" presId="urn:microsoft.com/office/officeart/2005/8/layout/orgChart1"/>
    <dgm:cxn modelId="{4C383B94-E2E2-4860-A0DC-1BDF208C852D}" type="presParOf" srcId="{3A0EC757-415A-40B6-ADCF-54A76399E3DB}" destId="{B30F4444-D07C-434A-B353-DB8DF0CDD822}" srcOrd="1" destOrd="0" presId="urn:microsoft.com/office/officeart/2005/8/layout/orgChart1"/>
    <dgm:cxn modelId="{3BDB9D43-4BA2-4BFD-9206-8501720B58F1}" type="presParOf" srcId="{431A06E1-9778-42BE-A5CC-3C0ABE4DD9D7}" destId="{458737D1-9D9F-4D1E-917F-075F81001C4C}" srcOrd="1" destOrd="0" presId="urn:microsoft.com/office/officeart/2005/8/layout/orgChart1"/>
    <dgm:cxn modelId="{2201373E-B9C3-4CD2-A195-71234A28EED3}" type="presParOf" srcId="{431A06E1-9778-42BE-A5CC-3C0ABE4DD9D7}" destId="{1706DDBC-42E4-415A-8C4D-1E3B0E7AA265}" srcOrd="2" destOrd="0" presId="urn:microsoft.com/office/officeart/2005/8/layout/orgChart1"/>
    <dgm:cxn modelId="{051FE68D-EC83-4D04-A377-C533423C4446}" type="presParOf" srcId="{5193DB3B-E3F3-4828-8C24-130035493253}" destId="{889D0927-A481-4CA7-AC4F-2C4BFAA7D6A7}" srcOrd="2" destOrd="0" presId="urn:microsoft.com/office/officeart/2005/8/layout/orgChart1"/>
    <dgm:cxn modelId="{B089097A-3A20-47EA-A1BF-DF3E3C00FE9C}" type="presParOf" srcId="{5193DB3B-E3F3-4828-8C24-130035493253}" destId="{41036B38-E5C4-4602-A292-91727A4ECB29}" srcOrd="3" destOrd="0" presId="urn:microsoft.com/office/officeart/2005/8/layout/orgChart1"/>
    <dgm:cxn modelId="{5B591C85-DB8B-4CE2-86F3-064DA7A021CE}" type="presParOf" srcId="{41036B38-E5C4-4602-A292-91727A4ECB29}" destId="{12EE7057-DF96-4F24-9DA3-63B8724F94DA}" srcOrd="0" destOrd="0" presId="urn:microsoft.com/office/officeart/2005/8/layout/orgChart1"/>
    <dgm:cxn modelId="{32CD96ED-58EF-4BB0-9381-841B16EE9BB2}" type="presParOf" srcId="{12EE7057-DF96-4F24-9DA3-63B8724F94DA}" destId="{31E54CA3-85A0-4325-9F8A-0DCC59FE1D26}" srcOrd="0" destOrd="0" presId="urn:microsoft.com/office/officeart/2005/8/layout/orgChart1"/>
    <dgm:cxn modelId="{D4BC7275-1A0E-494F-8E81-9404F74AE961}" type="presParOf" srcId="{12EE7057-DF96-4F24-9DA3-63B8724F94DA}" destId="{25E4DD31-9827-44F3-9A5D-9C50306BBA85}" srcOrd="1" destOrd="0" presId="urn:microsoft.com/office/officeart/2005/8/layout/orgChart1"/>
    <dgm:cxn modelId="{5A7AE31D-F6DC-465A-A4D8-020B24BF1E93}" type="presParOf" srcId="{41036B38-E5C4-4602-A292-91727A4ECB29}" destId="{FDB9C605-03D3-4797-88E8-01278FE7EFAA}" srcOrd="1" destOrd="0" presId="urn:microsoft.com/office/officeart/2005/8/layout/orgChart1"/>
    <dgm:cxn modelId="{693F1ABA-70A8-4C98-8B98-9F407A9A3804}" type="presParOf" srcId="{41036B38-E5C4-4602-A292-91727A4ECB29}" destId="{8FD1AB3F-9F55-4D7D-8522-E3305792AB76}" srcOrd="2" destOrd="0" presId="urn:microsoft.com/office/officeart/2005/8/layout/orgChart1"/>
    <dgm:cxn modelId="{E7E7F541-1CDC-4DC9-8216-76030B1E616B}" type="presParOf" srcId="{5193DB3B-E3F3-4828-8C24-130035493253}" destId="{E4428251-9A5C-4734-9DAD-253ACFF31412}" srcOrd="4" destOrd="0" presId="urn:microsoft.com/office/officeart/2005/8/layout/orgChart1"/>
    <dgm:cxn modelId="{8FF51E6E-BA81-463D-94A2-6B5A691AD965}" type="presParOf" srcId="{5193DB3B-E3F3-4828-8C24-130035493253}" destId="{0A3E924A-5618-485F-8384-D4499171E503}" srcOrd="5" destOrd="0" presId="urn:microsoft.com/office/officeart/2005/8/layout/orgChart1"/>
    <dgm:cxn modelId="{6537A5FB-8F41-4816-AE14-F17F58B1A3F4}" type="presParOf" srcId="{0A3E924A-5618-485F-8384-D4499171E503}" destId="{27F7295D-A448-4D07-AE41-B98C334BBDAE}" srcOrd="0" destOrd="0" presId="urn:microsoft.com/office/officeart/2005/8/layout/orgChart1"/>
    <dgm:cxn modelId="{1EBF187A-3138-440C-A939-28AA1AACB357}" type="presParOf" srcId="{27F7295D-A448-4D07-AE41-B98C334BBDAE}" destId="{8EB17ACF-87E8-48B1-AF2A-C1C1D72FB33D}" srcOrd="0" destOrd="0" presId="urn:microsoft.com/office/officeart/2005/8/layout/orgChart1"/>
    <dgm:cxn modelId="{A9335DE9-282F-4484-843C-413A49223072}" type="presParOf" srcId="{27F7295D-A448-4D07-AE41-B98C334BBDAE}" destId="{4E852FA3-EDEA-48E1-BF9A-A75C17E4C528}" srcOrd="1" destOrd="0" presId="urn:microsoft.com/office/officeart/2005/8/layout/orgChart1"/>
    <dgm:cxn modelId="{2211C785-8F39-40BA-A82B-EE2050149245}" type="presParOf" srcId="{0A3E924A-5618-485F-8384-D4499171E503}" destId="{2CA023CB-0820-4C0A-ABEE-DA1FA5EE8875}" srcOrd="1" destOrd="0" presId="urn:microsoft.com/office/officeart/2005/8/layout/orgChart1"/>
    <dgm:cxn modelId="{8659ACA0-D092-4542-BF97-A96DC37929AC}" type="presParOf" srcId="{0A3E924A-5618-485F-8384-D4499171E503}" destId="{E3948887-7E5C-4685-BB3B-BFDCFE49513B}" srcOrd="2" destOrd="0" presId="urn:microsoft.com/office/officeart/2005/8/layout/orgChart1"/>
    <dgm:cxn modelId="{405B5B91-CE43-46F2-B66F-9D3E63CDA92A}" type="presParOf" srcId="{5193DB3B-E3F3-4828-8C24-130035493253}" destId="{0743703C-07EA-48BD-8679-BBF7B8CCF236}" srcOrd="6" destOrd="0" presId="urn:microsoft.com/office/officeart/2005/8/layout/orgChart1"/>
    <dgm:cxn modelId="{ED4B2C26-9A91-4547-AC18-7E1184AD82A2}" type="presParOf" srcId="{5193DB3B-E3F3-4828-8C24-130035493253}" destId="{2B7C69E6-BE28-4638-99BC-DA4FE919CD06}" srcOrd="7" destOrd="0" presId="urn:microsoft.com/office/officeart/2005/8/layout/orgChart1"/>
    <dgm:cxn modelId="{BA36EDD3-A689-42E6-AC2B-E44136F83040}" type="presParOf" srcId="{2B7C69E6-BE28-4638-99BC-DA4FE919CD06}" destId="{761D55FA-4FAB-416B-AA59-3BE421006EE3}" srcOrd="0" destOrd="0" presId="urn:microsoft.com/office/officeart/2005/8/layout/orgChart1"/>
    <dgm:cxn modelId="{88C3C0DE-C96C-429B-AB68-DF674651E074}" type="presParOf" srcId="{761D55FA-4FAB-416B-AA59-3BE421006EE3}" destId="{20E0E24A-08D1-4C8C-BDA4-BFDA952A7222}" srcOrd="0" destOrd="0" presId="urn:microsoft.com/office/officeart/2005/8/layout/orgChart1"/>
    <dgm:cxn modelId="{3ADFAA92-219B-4131-894C-2CE589C53CBE}" type="presParOf" srcId="{761D55FA-4FAB-416B-AA59-3BE421006EE3}" destId="{45AA9644-11E2-4EDF-9026-AF13D960B7DE}" srcOrd="1" destOrd="0" presId="urn:microsoft.com/office/officeart/2005/8/layout/orgChart1"/>
    <dgm:cxn modelId="{E8C6A1C9-C1AC-4989-9888-285C92CD8BA8}" type="presParOf" srcId="{2B7C69E6-BE28-4638-99BC-DA4FE919CD06}" destId="{17E495B4-BD9F-4033-AAEB-4DDA486BC6A7}" srcOrd="1" destOrd="0" presId="urn:microsoft.com/office/officeart/2005/8/layout/orgChart1"/>
    <dgm:cxn modelId="{198CB4A4-D89A-40A0-A0D8-9E9B50ADB557}" type="presParOf" srcId="{2B7C69E6-BE28-4638-99BC-DA4FE919CD06}" destId="{64B5F4C4-214D-495F-8E54-515B1EC4031D}" srcOrd="2" destOrd="0" presId="urn:microsoft.com/office/officeart/2005/8/layout/orgChart1"/>
    <dgm:cxn modelId="{3F418964-C255-4D42-B374-F44E69064AC9}" type="presParOf" srcId="{5193DB3B-E3F3-4828-8C24-130035493253}" destId="{8EBDB621-F98F-49BC-BDDD-C99C47FE3B45}" srcOrd="8" destOrd="0" presId="urn:microsoft.com/office/officeart/2005/8/layout/orgChart1"/>
    <dgm:cxn modelId="{5B038CF5-D3C2-47A1-A769-4B6DFAB465B0}" type="presParOf" srcId="{5193DB3B-E3F3-4828-8C24-130035493253}" destId="{03F6D801-7B4A-4293-A154-3F6D85353386}" srcOrd="9" destOrd="0" presId="urn:microsoft.com/office/officeart/2005/8/layout/orgChart1"/>
    <dgm:cxn modelId="{1FCD2FD8-0D9A-4101-8852-CC71182F2107}" type="presParOf" srcId="{03F6D801-7B4A-4293-A154-3F6D85353386}" destId="{460F1415-342F-4DA8-9FD2-8DE74602189F}" srcOrd="0" destOrd="0" presId="urn:microsoft.com/office/officeart/2005/8/layout/orgChart1"/>
    <dgm:cxn modelId="{816EF421-8132-4ABA-8692-EFC48773F61C}" type="presParOf" srcId="{460F1415-342F-4DA8-9FD2-8DE74602189F}" destId="{A941E572-A713-41A4-9042-697CDB93DC8F}" srcOrd="0" destOrd="0" presId="urn:microsoft.com/office/officeart/2005/8/layout/orgChart1"/>
    <dgm:cxn modelId="{0489F736-D6F0-4A03-884B-E80763CA4AC3}" type="presParOf" srcId="{460F1415-342F-4DA8-9FD2-8DE74602189F}" destId="{69698B0C-42B4-419A-A385-AEE1AE773727}" srcOrd="1" destOrd="0" presId="urn:microsoft.com/office/officeart/2005/8/layout/orgChart1"/>
    <dgm:cxn modelId="{9690DC73-9652-4F46-9966-22B40F2C2E32}" type="presParOf" srcId="{03F6D801-7B4A-4293-A154-3F6D85353386}" destId="{12492CA8-B27C-46C3-B0F4-E42A06198BB3}" srcOrd="1" destOrd="0" presId="urn:microsoft.com/office/officeart/2005/8/layout/orgChart1"/>
    <dgm:cxn modelId="{15CA0E77-110B-4D44-A060-3D56BA988382}" type="presParOf" srcId="{03F6D801-7B4A-4293-A154-3F6D85353386}" destId="{D267E4D8-0510-4F8F-9748-EEB3F9A849F1}" srcOrd="2" destOrd="0" presId="urn:microsoft.com/office/officeart/2005/8/layout/orgChart1"/>
    <dgm:cxn modelId="{A1F793A9-1608-409D-9A72-7DF9F131527F}" type="presParOf" srcId="{FE8DDB90-4162-48D5-8638-AD88B0A6A0FB}" destId="{E74C8BD0-ADA7-4205-AC89-893B553958F5}" srcOrd="2" destOrd="0" presId="urn:microsoft.com/office/officeart/2005/8/layout/orgChart1"/>
    <dgm:cxn modelId="{A103A205-B7FC-45E4-A558-444FFCBA6FB9}" type="presParOf" srcId="{A6225590-EC37-4FEE-9DFE-CD8243834E7E}" destId="{AF045133-C7BC-46C7-B05A-5629190AE2A7}" srcOrd="2" destOrd="0" presId="urn:microsoft.com/office/officeart/2005/8/layout/orgChart1"/>
    <dgm:cxn modelId="{8A52C077-0F59-43A6-80A4-D6F5518ECB87}" type="presParOf" srcId="{A6225590-EC37-4FEE-9DFE-CD8243834E7E}" destId="{C6DF18E8-3123-4D9B-BA31-AFA659E439E8}" srcOrd="3" destOrd="0" presId="urn:microsoft.com/office/officeart/2005/8/layout/orgChart1"/>
    <dgm:cxn modelId="{50424180-2F04-42C3-A952-2BD5CCD99AD3}" type="presParOf" srcId="{C6DF18E8-3123-4D9B-BA31-AFA659E439E8}" destId="{237743CA-06CA-4CF4-AD10-4E9A1E9DC159}" srcOrd="0" destOrd="0" presId="urn:microsoft.com/office/officeart/2005/8/layout/orgChart1"/>
    <dgm:cxn modelId="{C2F2D2A0-2FF4-466D-97AF-2DFF6B52E77A}" type="presParOf" srcId="{237743CA-06CA-4CF4-AD10-4E9A1E9DC159}" destId="{4F837B31-B958-47A6-9025-DF5FB7B1791F}" srcOrd="0" destOrd="0" presId="urn:microsoft.com/office/officeart/2005/8/layout/orgChart1"/>
    <dgm:cxn modelId="{8B880083-0FDE-4818-9247-845B2CF3109E}" type="presParOf" srcId="{237743CA-06CA-4CF4-AD10-4E9A1E9DC159}" destId="{42632AEE-92B4-4F26-8FD2-154ED4263E10}" srcOrd="1" destOrd="0" presId="urn:microsoft.com/office/officeart/2005/8/layout/orgChart1"/>
    <dgm:cxn modelId="{05DB1BBF-7688-4932-A41D-9C471E3E30D6}" type="presParOf" srcId="{C6DF18E8-3123-4D9B-BA31-AFA659E439E8}" destId="{86BC46D0-83ED-48BB-B80F-4DB6B66CBAB2}" srcOrd="1" destOrd="0" presId="urn:microsoft.com/office/officeart/2005/8/layout/orgChart1"/>
    <dgm:cxn modelId="{B6B3911D-731F-4D31-A4AE-499EFE88A509}" type="presParOf" srcId="{86BC46D0-83ED-48BB-B80F-4DB6B66CBAB2}" destId="{87F81381-B2A1-4598-9CBF-17509F7D406A}" srcOrd="0" destOrd="0" presId="urn:microsoft.com/office/officeart/2005/8/layout/orgChart1"/>
    <dgm:cxn modelId="{9B92212F-F708-4EBF-8FCC-2083C23A704F}" type="presParOf" srcId="{86BC46D0-83ED-48BB-B80F-4DB6B66CBAB2}" destId="{49264B94-5A96-414A-888B-73D2C37CB945}" srcOrd="1" destOrd="0" presId="urn:microsoft.com/office/officeart/2005/8/layout/orgChart1"/>
    <dgm:cxn modelId="{A6BABEED-DD7C-4009-A8BC-5D208759C218}" type="presParOf" srcId="{49264B94-5A96-414A-888B-73D2C37CB945}" destId="{CA871EF4-D00B-4317-BEBB-B09A88FC9B78}" srcOrd="0" destOrd="0" presId="urn:microsoft.com/office/officeart/2005/8/layout/orgChart1"/>
    <dgm:cxn modelId="{D26FA913-D4CB-4E92-BA32-576C8D2BFA29}" type="presParOf" srcId="{CA871EF4-D00B-4317-BEBB-B09A88FC9B78}" destId="{9A3D6424-AE35-4160-9377-1A57705C2CBC}" srcOrd="0" destOrd="0" presId="urn:microsoft.com/office/officeart/2005/8/layout/orgChart1"/>
    <dgm:cxn modelId="{F1483C13-1B20-4133-B449-6C8859CF9AE9}" type="presParOf" srcId="{CA871EF4-D00B-4317-BEBB-B09A88FC9B78}" destId="{2EA9F349-5B03-4097-815E-FF8D7A1FE107}" srcOrd="1" destOrd="0" presId="urn:microsoft.com/office/officeart/2005/8/layout/orgChart1"/>
    <dgm:cxn modelId="{E29F44F5-7F8D-4305-91A6-FE9D1E2AA9AC}" type="presParOf" srcId="{49264B94-5A96-414A-888B-73D2C37CB945}" destId="{34007BC7-B888-429C-BE0F-D85A146AAB09}" srcOrd="1" destOrd="0" presId="urn:microsoft.com/office/officeart/2005/8/layout/orgChart1"/>
    <dgm:cxn modelId="{31E9C944-A499-46B2-B0C6-DC1DA6C4B2D0}" type="presParOf" srcId="{49264B94-5A96-414A-888B-73D2C37CB945}" destId="{6C3475A6-9658-44FE-A422-03138257FC7C}" srcOrd="2" destOrd="0" presId="urn:microsoft.com/office/officeart/2005/8/layout/orgChart1"/>
    <dgm:cxn modelId="{D941BD72-F07C-4E8D-B9D2-BEF6F9DC61F8}" type="presParOf" srcId="{86BC46D0-83ED-48BB-B80F-4DB6B66CBAB2}" destId="{20198CD7-A793-4843-B055-4E4981804ABB}" srcOrd="2" destOrd="0" presId="urn:microsoft.com/office/officeart/2005/8/layout/orgChart1"/>
    <dgm:cxn modelId="{07FF3BA1-A0D1-45B1-82BF-F23AFF52A1C6}" type="presParOf" srcId="{86BC46D0-83ED-48BB-B80F-4DB6B66CBAB2}" destId="{0623E9C9-0AA8-49C4-84C4-D4FBBD6A0936}" srcOrd="3" destOrd="0" presId="urn:microsoft.com/office/officeart/2005/8/layout/orgChart1"/>
    <dgm:cxn modelId="{E9BD9F64-4D79-4B48-BD51-E1EC8CED4149}" type="presParOf" srcId="{0623E9C9-0AA8-49C4-84C4-D4FBBD6A0936}" destId="{F2912743-3E6D-4AD9-860A-55CFA5589682}" srcOrd="0" destOrd="0" presId="urn:microsoft.com/office/officeart/2005/8/layout/orgChart1"/>
    <dgm:cxn modelId="{683959BA-634A-48E6-8E20-CEA16E10879F}" type="presParOf" srcId="{F2912743-3E6D-4AD9-860A-55CFA5589682}" destId="{219BA485-AA35-4FEE-8A3A-BE7976727CF6}" srcOrd="0" destOrd="0" presId="urn:microsoft.com/office/officeart/2005/8/layout/orgChart1"/>
    <dgm:cxn modelId="{C42426E6-F3BB-4812-976B-A5E334DD9833}" type="presParOf" srcId="{F2912743-3E6D-4AD9-860A-55CFA5589682}" destId="{5AA39D21-6371-4EC5-9BEA-B86E82DDE2EC}" srcOrd="1" destOrd="0" presId="urn:microsoft.com/office/officeart/2005/8/layout/orgChart1"/>
    <dgm:cxn modelId="{EDBF77DA-9D1A-427E-A4D5-201A27552C52}" type="presParOf" srcId="{0623E9C9-0AA8-49C4-84C4-D4FBBD6A0936}" destId="{23688321-8039-4E59-AEA1-B8FE4D30F488}" srcOrd="1" destOrd="0" presId="urn:microsoft.com/office/officeart/2005/8/layout/orgChart1"/>
    <dgm:cxn modelId="{C776A80D-3FF4-4F18-A1C9-62D5373409F0}" type="presParOf" srcId="{0623E9C9-0AA8-49C4-84C4-D4FBBD6A0936}" destId="{762E4C77-1615-49DC-8023-1EF2898D2355}" srcOrd="2" destOrd="0" presId="urn:microsoft.com/office/officeart/2005/8/layout/orgChart1"/>
    <dgm:cxn modelId="{95E9D9DF-C5A2-4EF8-823F-6D9C04CE751B}" type="presParOf" srcId="{86BC46D0-83ED-48BB-B80F-4DB6B66CBAB2}" destId="{36A75E99-DD7C-4807-A247-FCCBE12AC4B7}" srcOrd="4" destOrd="0" presId="urn:microsoft.com/office/officeart/2005/8/layout/orgChart1"/>
    <dgm:cxn modelId="{71746FC1-6830-4995-B111-088389BB801C}" type="presParOf" srcId="{86BC46D0-83ED-48BB-B80F-4DB6B66CBAB2}" destId="{25CED027-85B9-4B34-9551-14F1E7079117}" srcOrd="5" destOrd="0" presId="urn:microsoft.com/office/officeart/2005/8/layout/orgChart1"/>
    <dgm:cxn modelId="{479ACE22-FB0F-4772-8897-32B723E309FD}" type="presParOf" srcId="{25CED027-85B9-4B34-9551-14F1E7079117}" destId="{81F73F97-A738-44D5-BF0D-709621442BF4}" srcOrd="0" destOrd="0" presId="urn:microsoft.com/office/officeart/2005/8/layout/orgChart1"/>
    <dgm:cxn modelId="{DEB767A8-DA24-4777-BC9C-41D66D888597}" type="presParOf" srcId="{81F73F97-A738-44D5-BF0D-709621442BF4}" destId="{827D03C3-0240-4F15-B347-95C00A8B93AA}" srcOrd="0" destOrd="0" presId="urn:microsoft.com/office/officeart/2005/8/layout/orgChart1"/>
    <dgm:cxn modelId="{EF1C237D-FADF-41FC-895E-E02C0C852DB7}" type="presParOf" srcId="{81F73F97-A738-44D5-BF0D-709621442BF4}" destId="{8F088D2D-4DAA-49F2-8869-881D5C50CFFB}" srcOrd="1" destOrd="0" presId="urn:microsoft.com/office/officeart/2005/8/layout/orgChart1"/>
    <dgm:cxn modelId="{87204777-1387-42C9-A77A-B1AD575B2831}" type="presParOf" srcId="{25CED027-85B9-4B34-9551-14F1E7079117}" destId="{AB6A79FD-B71B-4629-BA50-A54A70CCD88C}" srcOrd="1" destOrd="0" presId="urn:microsoft.com/office/officeart/2005/8/layout/orgChart1"/>
    <dgm:cxn modelId="{4B2E4355-3EC8-4D81-8CAC-D16E4E6E975C}" type="presParOf" srcId="{25CED027-85B9-4B34-9551-14F1E7079117}" destId="{FCBD2A40-43EE-42A9-83B7-E9A975B1B4E2}" srcOrd="2" destOrd="0" presId="urn:microsoft.com/office/officeart/2005/8/layout/orgChart1"/>
    <dgm:cxn modelId="{3B58298C-8550-40F4-ACF1-E832A921CF0C}" type="presParOf" srcId="{C6DF18E8-3123-4D9B-BA31-AFA659E439E8}" destId="{E2BB6DD8-2012-4B27-AA43-9D9E789D25DC}" srcOrd="2" destOrd="0" presId="urn:microsoft.com/office/officeart/2005/8/layout/orgChart1"/>
    <dgm:cxn modelId="{D4D77275-71D1-4872-908C-AF1FB431C4AA}" type="presParOf" srcId="{DF354A81-EBF7-4655-B02A-088767F0F327}" destId="{EC96FB49-37ED-4364-9526-2824ACFF79BF}" srcOrd="2" destOrd="0" presId="urn:microsoft.com/office/officeart/2005/8/layout/orgChart1"/>
  </dgm:cxnLst>
  <dgm:bg/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75E99-DD7C-4807-A247-FCCBE12AC4B7}">
      <dsp:nvSpPr>
        <dsp:cNvPr id="0" name=""/>
        <dsp:cNvSpPr/>
      </dsp:nvSpPr>
      <dsp:spPr>
        <a:xfrm>
          <a:off x="6280382" y="1671420"/>
          <a:ext cx="560378" cy="2428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882"/>
              </a:lnTo>
              <a:lnTo>
                <a:pt x="560378" y="2428882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98CD7-A793-4843-B055-4E4981804ABB}">
      <dsp:nvSpPr>
        <dsp:cNvPr id="0" name=""/>
        <dsp:cNvSpPr/>
      </dsp:nvSpPr>
      <dsp:spPr>
        <a:xfrm>
          <a:off x="6280382" y="1671420"/>
          <a:ext cx="560378" cy="1511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591"/>
              </a:lnTo>
              <a:lnTo>
                <a:pt x="560378" y="1511591"/>
              </a:lnTo>
            </a:path>
          </a:pathLst>
        </a:custGeom>
        <a:noFill/>
        <a:ln w="38100" cap="flat" cmpd="sng" algn="ctr">
          <a:solidFill>
            <a:srgbClr val="5B9BD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81381-B2A1-4598-9CBF-17509F7D406A}">
      <dsp:nvSpPr>
        <dsp:cNvPr id="0" name=""/>
        <dsp:cNvSpPr/>
      </dsp:nvSpPr>
      <dsp:spPr>
        <a:xfrm>
          <a:off x="6280382" y="1671420"/>
          <a:ext cx="560378" cy="594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301"/>
              </a:lnTo>
              <a:lnTo>
                <a:pt x="560378" y="594301"/>
              </a:lnTo>
            </a:path>
          </a:pathLst>
        </a:custGeom>
        <a:noFill/>
        <a:ln w="38100" cap="flat" cmpd="sng" algn="ctr">
          <a:solidFill>
            <a:srgbClr val="5B9BD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45133-C7BC-46C7-B05A-5629190AE2A7}">
      <dsp:nvSpPr>
        <dsp:cNvPr id="0" name=""/>
        <dsp:cNvSpPr/>
      </dsp:nvSpPr>
      <dsp:spPr>
        <a:xfrm>
          <a:off x="5771141" y="649358"/>
          <a:ext cx="2003582" cy="271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655"/>
              </a:lnTo>
              <a:lnTo>
                <a:pt x="2003582" y="135655"/>
              </a:lnTo>
              <a:lnTo>
                <a:pt x="2003582" y="271311"/>
              </a:lnTo>
            </a:path>
          </a:pathLst>
        </a:custGeom>
        <a:noFill/>
        <a:ln w="38100" cap="flat" cmpd="sng" algn="ctr">
          <a:solidFill>
            <a:srgbClr val="5B9BD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DB621-F98F-49BC-BDDD-C99C47FE3B45}">
      <dsp:nvSpPr>
        <dsp:cNvPr id="0" name=""/>
        <dsp:cNvSpPr/>
      </dsp:nvSpPr>
      <dsp:spPr>
        <a:xfrm>
          <a:off x="2273216" y="1671420"/>
          <a:ext cx="560378" cy="4468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8401"/>
              </a:lnTo>
              <a:lnTo>
                <a:pt x="560378" y="4468401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43703C-07EA-48BD-8679-BBF7B8CCF236}">
      <dsp:nvSpPr>
        <dsp:cNvPr id="0" name=""/>
        <dsp:cNvSpPr/>
      </dsp:nvSpPr>
      <dsp:spPr>
        <a:xfrm>
          <a:off x="2273216" y="1671420"/>
          <a:ext cx="560378" cy="350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5569"/>
              </a:lnTo>
              <a:lnTo>
                <a:pt x="560378" y="3505569"/>
              </a:lnTo>
            </a:path>
          </a:pathLst>
        </a:custGeom>
        <a:noFill/>
        <a:ln w="381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28251-9A5C-4734-9DAD-253ACFF31412}">
      <dsp:nvSpPr>
        <dsp:cNvPr id="0" name=""/>
        <dsp:cNvSpPr/>
      </dsp:nvSpPr>
      <dsp:spPr>
        <a:xfrm>
          <a:off x="2273216" y="1671420"/>
          <a:ext cx="560378" cy="2542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2736"/>
              </a:lnTo>
              <a:lnTo>
                <a:pt x="560378" y="2542736"/>
              </a:lnTo>
            </a:path>
          </a:pathLst>
        </a:custGeom>
        <a:noFill/>
        <a:ln w="381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D0927-A481-4CA7-AC4F-2C4BFAA7D6A7}">
      <dsp:nvSpPr>
        <dsp:cNvPr id="0" name=""/>
        <dsp:cNvSpPr/>
      </dsp:nvSpPr>
      <dsp:spPr>
        <a:xfrm>
          <a:off x="2273216" y="1671420"/>
          <a:ext cx="560378" cy="157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9904"/>
              </a:lnTo>
              <a:lnTo>
                <a:pt x="560378" y="1579904"/>
              </a:lnTo>
            </a:path>
          </a:pathLst>
        </a:custGeom>
        <a:noFill/>
        <a:ln w="381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A0C26-3266-4A3B-9D21-A0E1A8E653C9}">
      <dsp:nvSpPr>
        <dsp:cNvPr id="0" name=""/>
        <dsp:cNvSpPr/>
      </dsp:nvSpPr>
      <dsp:spPr>
        <a:xfrm>
          <a:off x="2273216" y="1671420"/>
          <a:ext cx="560378" cy="617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7071"/>
              </a:lnTo>
              <a:lnTo>
                <a:pt x="560378" y="617071"/>
              </a:lnTo>
            </a:path>
          </a:pathLst>
        </a:custGeom>
        <a:noFill/>
        <a:ln w="381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03EA7-C2B6-4F24-83F8-B5451BDF719F}">
      <dsp:nvSpPr>
        <dsp:cNvPr id="0" name=""/>
        <dsp:cNvSpPr/>
      </dsp:nvSpPr>
      <dsp:spPr>
        <a:xfrm>
          <a:off x="3767558" y="649358"/>
          <a:ext cx="2003582" cy="271311"/>
        </a:xfrm>
        <a:custGeom>
          <a:avLst/>
          <a:gdLst/>
          <a:ahLst/>
          <a:cxnLst/>
          <a:rect l="0" t="0" r="0" b="0"/>
          <a:pathLst>
            <a:path>
              <a:moveTo>
                <a:pt x="2003582" y="0"/>
              </a:moveTo>
              <a:lnTo>
                <a:pt x="2003582" y="135655"/>
              </a:lnTo>
              <a:lnTo>
                <a:pt x="0" y="135655"/>
              </a:lnTo>
              <a:lnTo>
                <a:pt x="0" y="271311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5E27A-3982-4579-8840-52D5D998767F}">
      <dsp:nvSpPr>
        <dsp:cNvPr id="0" name=""/>
        <dsp:cNvSpPr/>
      </dsp:nvSpPr>
      <dsp:spPr>
        <a:xfrm>
          <a:off x="2685252" y="3379"/>
          <a:ext cx="6171778" cy="645979"/>
        </a:xfrm>
        <a:prstGeom prst="rect">
          <a:avLst/>
        </a:prstGeom>
        <a:solidFill>
          <a:schemeClr val="accent6"/>
        </a:solidFill>
        <a:ln w="28575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Лоренцевая</a:t>
          </a:r>
          <a:r>
            <a:rPr lang="ru-RU" sz="3200" kern="1200" dirty="0" smtClean="0"/>
            <a:t> микроскопия</a:t>
          </a:r>
          <a:endParaRPr lang="ru-RU" sz="3200" kern="1200" dirty="0"/>
        </a:p>
      </dsp:txBody>
      <dsp:txXfrm>
        <a:off x="2685252" y="3379"/>
        <a:ext cx="6171778" cy="645979"/>
      </dsp:txXfrm>
    </dsp:sp>
    <dsp:sp modelId="{D102F7D4-6861-4F67-9640-D907AA3861BE}">
      <dsp:nvSpPr>
        <dsp:cNvPr id="0" name=""/>
        <dsp:cNvSpPr/>
      </dsp:nvSpPr>
      <dsp:spPr>
        <a:xfrm>
          <a:off x="1899631" y="920669"/>
          <a:ext cx="3735854" cy="750750"/>
        </a:xfrm>
        <a:prstGeom prst="rect">
          <a:avLst/>
        </a:prstGeom>
        <a:solidFill>
          <a:schemeClr val="accent2"/>
        </a:solidFill>
        <a:ln w="28575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Просвечивающая электронная микроскопия</a:t>
          </a:r>
          <a:endParaRPr lang="ru-RU" sz="2400" kern="1200" dirty="0"/>
        </a:p>
      </dsp:txBody>
      <dsp:txXfrm>
        <a:off x="1899631" y="920669"/>
        <a:ext cx="3735854" cy="750750"/>
      </dsp:txXfrm>
    </dsp:sp>
    <dsp:sp modelId="{A7C3DB66-8833-4055-8E2E-B7AC657DE9D1}">
      <dsp:nvSpPr>
        <dsp:cNvPr id="0" name=""/>
        <dsp:cNvSpPr/>
      </dsp:nvSpPr>
      <dsp:spPr>
        <a:xfrm>
          <a:off x="2833594" y="1942732"/>
          <a:ext cx="3101205" cy="691521"/>
        </a:xfrm>
        <a:prstGeom prst="rect">
          <a:avLst/>
        </a:prstGeom>
        <a:solidFill>
          <a:schemeClr val="accent2"/>
        </a:solidFill>
        <a:ln w="28575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Метод Френеля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Осевая голография</a:t>
          </a:r>
          <a:endParaRPr lang="ru-RU" sz="1800" kern="1200" dirty="0"/>
        </a:p>
      </dsp:txBody>
      <dsp:txXfrm>
        <a:off x="2833594" y="1942732"/>
        <a:ext cx="3101205" cy="691521"/>
      </dsp:txXfrm>
    </dsp:sp>
    <dsp:sp modelId="{31E54CA3-85A0-4325-9F8A-0DCC59FE1D26}">
      <dsp:nvSpPr>
        <dsp:cNvPr id="0" name=""/>
        <dsp:cNvSpPr/>
      </dsp:nvSpPr>
      <dsp:spPr>
        <a:xfrm>
          <a:off x="2833594" y="2905564"/>
          <a:ext cx="3101205" cy="691521"/>
        </a:xfrm>
        <a:prstGeom prst="rect">
          <a:avLst/>
        </a:prstGeom>
        <a:solidFill>
          <a:schemeClr val="accent2"/>
        </a:solidFill>
        <a:ln w="28575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Метод Фуко</a:t>
          </a:r>
          <a:endParaRPr lang="ru-RU" sz="1800" kern="1200" dirty="0"/>
        </a:p>
      </dsp:txBody>
      <dsp:txXfrm>
        <a:off x="2833594" y="2905564"/>
        <a:ext cx="3101205" cy="691521"/>
      </dsp:txXfrm>
    </dsp:sp>
    <dsp:sp modelId="{8EB17ACF-87E8-48B1-AF2A-C1C1D72FB33D}">
      <dsp:nvSpPr>
        <dsp:cNvPr id="0" name=""/>
        <dsp:cNvSpPr/>
      </dsp:nvSpPr>
      <dsp:spPr>
        <a:xfrm>
          <a:off x="2833594" y="3868397"/>
          <a:ext cx="3101205" cy="691521"/>
        </a:xfrm>
        <a:prstGeom prst="rect">
          <a:avLst/>
        </a:prstGeom>
        <a:solidFill>
          <a:schemeClr val="accent2"/>
        </a:solidFill>
        <a:ln w="28575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Внеосевая</a:t>
          </a:r>
          <a:r>
            <a:rPr lang="ru-RU" sz="1800" kern="1200" dirty="0" smtClean="0"/>
            <a:t> голография</a:t>
          </a:r>
          <a:endParaRPr lang="ru-RU" sz="1800" kern="1200" dirty="0"/>
        </a:p>
      </dsp:txBody>
      <dsp:txXfrm>
        <a:off x="2833594" y="3868397"/>
        <a:ext cx="3101205" cy="691521"/>
      </dsp:txXfrm>
    </dsp:sp>
    <dsp:sp modelId="{20E0E24A-08D1-4C8C-BDA4-BFDA952A7222}">
      <dsp:nvSpPr>
        <dsp:cNvPr id="0" name=""/>
        <dsp:cNvSpPr/>
      </dsp:nvSpPr>
      <dsp:spPr>
        <a:xfrm>
          <a:off x="2833594" y="4831229"/>
          <a:ext cx="3101205" cy="691521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Дифференциальный фазовый контраст</a:t>
          </a:r>
          <a:endParaRPr lang="ru-RU" sz="1800" kern="1200" dirty="0"/>
        </a:p>
      </dsp:txBody>
      <dsp:txXfrm>
        <a:off x="2833594" y="4831229"/>
        <a:ext cx="3101205" cy="691521"/>
      </dsp:txXfrm>
    </dsp:sp>
    <dsp:sp modelId="{A941E572-A713-41A4-9042-697CDB93DC8F}">
      <dsp:nvSpPr>
        <dsp:cNvPr id="0" name=""/>
        <dsp:cNvSpPr/>
      </dsp:nvSpPr>
      <dsp:spPr>
        <a:xfrm>
          <a:off x="2833594" y="5794061"/>
          <a:ext cx="3101205" cy="691521"/>
        </a:xfrm>
        <a:prstGeom prst="rect">
          <a:avLst/>
        </a:prstGeom>
        <a:solidFill>
          <a:srgbClr val="00B050"/>
        </a:solidFill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EMCD</a:t>
          </a:r>
          <a:endParaRPr lang="ru-RU" sz="1800" kern="1200" dirty="0"/>
        </a:p>
      </dsp:txBody>
      <dsp:txXfrm>
        <a:off x="2833594" y="5794061"/>
        <a:ext cx="3101205" cy="691521"/>
      </dsp:txXfrm>
    </dsp:sp>
    <dsp:sp modelId="{4F837B31-B958-47A6-9025-DF5FB7B1791F}">
      <dsp:nvSpPr>
        <dsp:cNvPr id="0" name=""/>
        <dsp:cNvSpPr/>
      </dsp:nvSpPr>
      <dsp:spPr>
        <a:xfrm>
          <a:off x="5906796" y="920669"/>
          <a:ext cx="3735854" cy="750750"/>
        </a:xfrm>
        <a:prstGeom prst="rect">
          <a:avLst/>
        </a:prstGeom>
        <a:solidFill>
          <a:schemeClr val="accent1"/>
        </a:solidFill>
        <a:ln w="28575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Растровая электронная микроскопия</a:t>
          </a:r>
          <a:endParaRPr lang="ru-RU" sz="2400" kern="1200" dirty="0"/>
        </a:p>
      </dsp:txBody>
      <dsp:txXfrm>
        <a:off x="5906796" y="920669"/>
        <a:ext cx="3735854" cy="750750"/>
      </dsp:txXfrm>
    </dsp:sp>
    <dsp:sp modelId="{9A3D6424-AE35-4160-9377-1A57705C2CBC}">
      <dsp:nvSpPr>
        <dsp:cNvPr id="0" name=""/>
        <dsp:cNvSpPr/>
      </dsp:nvSpPr>
      <dsp:spPr>
        <a:xfrm>
          <a:off x="6840760" y="1942732"/>
          <a:ext cx="3101541" cy="645979"/>
        </a:xfrm>
        <a:prstGeom prst="rect">
          <a:avLst/>
        </a:prstGeom>
        <a:solidFill>
          <a:schemeClr val="accent1"/>
        </a:solidFill>
        <a:ln w="28575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Дифференциальный фазовый контраст</a:t>
          </a:r>
          <a:endParaRPr lang="ru-RU" sz="1800" kern="1200" dirty="0"/>
        </a:p>
      </dsp:txBody>
      <dsp:txXfrm>
        <a:off x="6840760" y="1942732"/>
        <a:ext cx="3101541" cy="645979"/>
      </dsp:txXfrm>
    </dsp:sp>
    <dsp:sp modelId="{219BA485-AA35-4FEE-8A3A-BE7976727CF6}">
      <dsp:nvSpPr>
        <dsp:cNvPr id="0" name=""/>
        <dsp:cNvSpPr/>
      </dsp:nvSpPr>
      <dsp:spPr>
        <a:xfrm>
          <a:off x="6840760" y="2860023"/>
          <a:ext cx="3101541" cy="645979"/>
        </a:xfrm>
        <a:prstGeom prst="rect">
          <a:avLst/>
        </a:prstGeom>
        <a:solidFill>
          <a:schemeClr val="accent1"/>
        </a:solidFill>
        <a:ln w="28575" cap="flat" cmpd="sng" algn="ctr">
          <a:solidFill>
            <a:srgbClr val="41719C"/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Косвенная голография</a:t>
          </a:r>
          <a:r>
            <a:rPr lang="en-US" sz="1800" kern="1200" dirty="0" smtClean="0"/>
            <a:t> (2021!)</a:t>
          </a:r>
          <a:endParaRPr lang="ru-RU" sz="1800" kern="1200" dirty="0"/>
        </a:p>
      </dsp:txBody>
      <dsp:txXfrm>
        <a:off x="6840760" y="2860023"/>
        <a:ext cx="3101541" cy="645979"/>
      </dsp:txXfrm>
    </dsp:sp>
    <dsp:sp modelId="{827D03C3-0240-4F15-B347-95C00A8B93AA}">
      <dsp:nvSpPr>
        <dsp:cNvPr id="0" name=""/>
        <dsp:cNvSpPr/>
      </dsp:nvSpPr>
      <dsp:spPr>
        <a:xfrm>
          <a:off x="6840760" y="3777313"/>
          <a:ext cx="3101541" cy="645979"/>
        </a:xfrm>
        <a:prstGeom prst="rect">
          <a:avLst/>
        </a:prstGeom>
        <a:solidFill>
          <a:srgbClr val="00B050"/>
        </a:solidFill>
        <a:ln w="28575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SEMPA</a:t>
          </a:r>
          <a:endParaRPr lang="ru-RU" sz="1800" kern="1200" dirty="0"/>
        </a:p>
      </dsp:txBody>
      <dsp:txXfrm>
        <a:off x="6840760" y="3777313"/>
        <a:ext cx="3101541" cy="645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2C32E-237C-4F8F-AF4F-21DCE516C6DC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7D30C-6A01-4CE8-9A5F-2443534B6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D30C-6A01-4CE8-9A5F-2443534B6DB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3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D30C-6A01-4CE8-9A5F-2443534B6DB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466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D30C-6A01-4CE8-9A5F-2443534B6DB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7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7D30C-6A01-4CE8-9A5F-2443534B6DB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0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9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16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69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5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3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35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3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31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4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D67FC-4063-4AD1-B83C-CE4B960CCDE2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6A7B8-A3FD-4873-8ECD-584E08BC4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4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Лоренцевая</a:t>
            </a:r>
            <a:r>
              <a:rPr lang="ru-RU" dirty="0" smtClean="0"/>
              <a:t> электронная микроскопия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Семинар студентов и аспирантов</a:t>
            </a:r>
          </a:p>
          <a:p>
            <a:endParaRPr lang="ru-RU" dirty="0"/>
          </a:p>
          <a:p>
            <a:r>
              <a:rPr lang="ru-RU" dirty="0" smtClean="0"/>
              <a:t>Д.А. Татарский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Френеля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2460171" y="1690688"/>
            <a:ext cx="6904545" cy="4589249"/>
            <a:chOff x="662903" y="1690686"/>
            <a:chExt cx="5491154" cy="3649809"/>
          </a:xfrm>
        </p:grpSpPr>
        <p:pic>
          <p:nvPicPr>
            <p:cNvPr id="50" name="Picture 2" descr="https://webattach.mail.yandex.net/message_part_real/0087.jpeg?exif_rotate=y&amp;no_disposition=y&amp;name=0087.jpeg&amp;sid=YWVzX3NpZDp7ImFlc0tleUlkIjoiMTc4IiwiaG1hY0tleUlkIjoiMTc4IiwiaXZCYXNlNjQiOiJXdXZrSU8vd0FOQnhaeWdJUW5ISXpnPT0iLCJzaWRCYXNlNjQiOiJwVDJQOHk1V3YwZnVRYUlYc3RRVDg5YXNTTm5id2RtVWFaZkJmMHJ0djhqaVlpNkUxcVhVQ0RRSGpGaEN5MXdQSC82VTgwL0h5d3NmVXdhTmJBVHl5MEc4a1A1NStrczZUTmR6YUNkY1pxTTRFWXdXNmdheGY0eCszUlJYL1VrVCIsImhtYWNCYXNlNjQiOiI4cjZTM1ZCUFNpeSt6UHhFd3ZhdXZLWEFKaUh1S0NiZjFmK3FmS1c3WEI0PSJ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03" y="1690686"/>
              <a:ext cx="5491154" cy="3649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Прямая со стрелкой 12"/>
            <p:cNvCxnSpPr/>
            <p:nvPr/>
          </p:nvCxnSpPr>
          <p:spPr>
            <a:xfrm>
              <a:off x="2393706" y="2125191"/>
              <a:ext cx="2560320" cy="18288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2785742" y="4156840"/>
              <a:ext cx="1707931" cy="9354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 flipV="1">
              <a:off x="2273888" y="3285414"/>
              <a:ext cx="2560320" cy="18288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69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715054" y="1889507"/>
                <a:ext cx="4723986" cy="1096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28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ru-RU" sz="2800" i="0">
                              <a:latin typeface="Cambria Math" panose="02040503050406030204" pitchFamily="18" charset="0"/>
                            </a:rPr>
                            <m:t>ħ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sz="2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sz="28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54" y="1889507"/>
                <a:ext cx="4723986" cy="10965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па 2"/>
          <p:cNvGrpSpPr/>
          <p:nvPr/>
        </p:nvGrpSpPr>
        <p:grpSpPr>
          <a:xfrm>
            <a:off x="4252241" y="915006"/>
            <a:ext cx="7866312" cy="5665519"/>
            <a:chOff x="619866" y="404203"/>
            <a:chExt cx="7866312" cy="5665519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2459608" y="2896039"/>
              <a:ext cx="1669711" cy="1640948"/>
            </a:xfrm>
            <a:prstGeom prst="line">
              <a:avLst/>
            </a:prstGeom>
            <a:ln w="38100">
              <a:solidFill>
                <a:srgbClr val="41719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2279728" y="2881109"/>
              <a:ext cx="5292000" cy="0"/>
            </a:xfrm>
            <a:prstGeom prst="line">
              <a:avLst/>
            </a:prstGeom>
            <a:ln w="38100">
              <a:solidFill>
                <a:srgbClr val="41719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араллелограмм 4"/>
            <p:cNvSpPr/>
            <p:nvPr/>
          </p:nvSpPr>
          <p:spPr>
            <a:xfrm rot="5400000" flipV="1">
              <a:off x="2910280" y="2518591"/>
              <a:ext cx="1086584" cy="1280180"/>
            </a:xfrm>
            <a:prstGeom prst="parallelogram">
              <a:avLst>
                <a:gd name="adj" fmla="val 4635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2848682" y="3715321"/>
              <a:ext cx="0" cy="22111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4096437" y="3212205"/>
              <a:ext cx="0" cy="22111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1810800" y="2633046"/>
              <a:ext cx="964216" cy="1006588"/>
            </a:xfrm>
            <a:prstGeom prst="line">
              <a:avLst/>
            </a:prstGeom>
            <a:ln w="57150">
              <a:solidFill>
                <a:srgbClr val="ED7D3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4093662" y="404203"/>
              <a:ext cx="0" cy="22111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994127" y="459310"/>
              <a:ext cx="8996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dirty="0" smtClean="0"/>
                <a:t>-∞</a:t>
              </a:r>
              <a:endParaRPr lang="ru-RU" sz="4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22757" y="5023501"/>
              <a:ext cx="10166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dirty="0"/>
                <a:t>+</a:t>
              </a:r>
              <a:r>
                <a:rPr lang="ru-RU" sz="4800" dirty="0" smtClean="0"/>
                <a:t>∞</a:t>
              </a:r>
              <a:endParaRPr lang="ru-RU" sz="4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46041" y="478868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 smtClean="0"/>
                <a:t>2</a:t>
              </a:r>
              <a:endParaRPr lang="ru-RU" sz="3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2923" y="542339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/>
                <a:t>1</a:t>
              </a:r>
            </a:p>
          </p:txBody>
        </p:sp>
        <p:sp>
          <p:nvSpPr>
            <p:cNvPr id="24" name="Куб 23"/>
            <p:cNvSpPr/>
            <p:nvPr/>
          </p:nvSpPr>
          <p:spPr>
            <a:xfrm>
              <a:off x="619866" y="2256527"/>
              <a:ext cx="7042245" cy="2265529"/>
            </a:xfrm>
            <a:prstGeom prst="cube">
              <a:avLst>
                <a:gd name="adj" fmla="val 7280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2461741" y="2258786"/>
              <a:ext cx="1669711" cy="1640948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4188507" y="2258786"/>
              <a:ext cx="1598857" cy="1640947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 flipV="1">
              <a:off x="2478894" y="3899734"/>
              <a:ext cx="13648" cy="622323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4192178" y="3899733"/>
              <a:ext cx="5339" cy="622323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5500495" y="2623562"/>
              <a:ext cx="964216" cy="1006588"/>
            </a:xfrm>
            <a:prstGeom prst="line">
              <a:avLst/>
            </a:prstGeom>
            <a:ln w="57150">
              <a:solidFill>
                <a:srgbClr val="ED7D3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3756119" y="2630318"/>
              <a:ext cx="964216" cy="1006588"/>
            </a:xfrm>
            <a:prstGeom prst="line">
              <a:avLst/>
            </a:prstGeom>
            <a:ln w="57150">
              <a:solidFill>
                <a:srgbClr val="ED7D3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625091" y="2881109"/>
              <a:ext cx="1669711" cy="1640948"/>
            </a:xfrm>
            <a:prstGeom prst="line">
              <a:avLst/>
            </a:prstGeom>
            <a:ln w="38100">
              <a:solidFill>
                <a:srgbClr val="41719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2845907" y="920975"/>
              <a:ext cx="0" cy="22111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5775849" y="2249433"/>
              <a:ext cx="13648" cy="622323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4140749" y="2269705"/>
              <a:ext cx="5339" cy="622323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 flipV="1">
              <a:off x="2301337" y="2269705"/>
              <a:ext cx="5339" cy="622323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4165632" y="2890463"/>
              <a:ext cx="1617041" cy="1652526"/>
            </a:xfrm>
            <a:prstGeom prst="line">
              <a:avLst/>
            </a:prstGeom>
            <a:ln w="38100">
              <a:solidFill>
                <a:srgbClr val="41719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Группа 1"/>
            <p:cNvGrpSpPr/>
            <p:nvPr/>
          </p:nvGrpSpPr>
          <p:grpSpPr>
            <a:xfrm>
              <a:off x="7069749" y="1670694"/>
              <a:ext cx="1416429" cy="1461938"/>
              <a:chOff x="7862041" y="1750267"/>
              <a:chExt cx="1416429" cy="1461938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7998812" y="2335042"/>
                <a:ext cx="1279658" cy="839114"/>
                <a:chOff x="2058785" y="2719130"/>
                <a:chExt cx="1279658" cy="839114"/>
              </a:xfrm>
            </p:grpSpPr>
            <p:cxnSp>
              <p:nvCxnSpPr>
                <p:cNvPr id="9" name="Прямая со стрелкой 8"/>
                <p:cNvCxnSpPr/>
                <p:nvPr/>
              </p:nvCxnSpPr>
              <p:spPr>
                <a:xfrm>
                  <a:off x="2510443" y="2719130"/>
                  <a:ext cx="828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 стрелкой 9"/>
                <p:cNvCxnSpPr/>
                <p:nvPr/>
              </p:nvCxnSpPr>
              <p:spPr>
                <a:xfrm flipH="1">
                  <a:off x="2058785" y="2719130"/>
                  <a:ext cx="451658" cy="47018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 стрелкой 13"/>
                <p:cNvCxnSpPr/>
                <p:nvPr/>
              </p:nvCxnSpPr>
              <p:spPr>
                <a:xfrm>
                  <a:off x="2517974" y="2730244"/>
                  <a:ext cx="0" cy="828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8864470" y="1750267"/>
                <a:ext cx="3626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x</a:t>
                </a:r>
                <a:endParaRPr lang="ru-RU" sz="3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862041" y="2137281"/>
                <a:ext cx="370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y</a:t>
                </a:r>
                <a:endParaRPr lang="ru-RU" sz="32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500411" y="2627430"/>
                <a:ext cx="3465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z</a:t>
                </a:r>
                <a:endParaRPr lang="ru-RU" sz="3200" dirty="0"/>
              </a:p>
            </p:txBody>
          </p:sp>
        </p:grpSp>
      </p:grp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Набег фазы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272847" y="4981202"/>
                <a:ext cx="6096000" cy="17442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ru-RU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u-RU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ru-RU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ħ</m:t>
                        </m:r>
                      </m:den>
                    </m:f>
                    <m:d>
                      <m:d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limLoc m:val="subSup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ru-RU" sz="2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−∞</m:t>
                            </m:r>
                          </m:sub>
                          <m:sup>
                            <m:r>
                              <a:rPr lang="ru-RU" sz="2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ru-RU" sz="2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ru-RU" sz="2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ru-RU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ru-RU" sz="2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nary>
                        <m:r>
                          <a:rPr lang="ru-RU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limLoc m:val="subSup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ru-RU" sz="2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−∞</m:t>
                            </m:r>
                          </m:sub>
                          <m:sup>
                            <m:r>
                              <a:rPr lang="ru-RU" sz="2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ru-RU" sz="2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ru-RU" sz="24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ru-RU" sz="24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ru-RU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ru-RU" sz="24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ħ</m:t>
                        </m:r>
                      </m:den>
                    </m:f>
                    <m:nary>
                      <m:naryPr>
                        <m:chr m:val="∮"/>
                        <m:subHide m:val="on"/>
                        <m:supHide m:val="on"/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d>
                          <m:d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ru-RU" sz="2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ru-RU" sz="24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nary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ħ</m:t>
                        </m:r>
                      </m:den>
                    </m:f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rot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</m:nary>
                  </m:oMath>
                </a14:m>
                <a:r>
                  <a:rPr lang="ru-RU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ru-RU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ru-RU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47" y="4981202"/>
                <a:ext cx="6096000" cy="1744260"/>
              </a:xfrm>
              <a:prstGeom prst="rect">
                <a:avLst/>
              </a:prstGeom>
              <a:blipFill rotWithShape="0">
                <a:blip r:embed="rId3"/>
                <a:stretch>
                  <a:fillRect l="-9400" t="-38112" b="-6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7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33320" y="2240717"/>
            <a:ext cx="7042245" cy="2265529"/>
            <a:chOff x="1141276" y="1926593"/>
            <a:chExt cx="7042245" cy="2265529"/>
          </a:xfrm>
        </p:grpSpPr>
        <p:sp>
          <p:nvSpPr>
            <p:cNvPr id="4" name="Куб 3"/>
            <p:cNvSpPr/>
            <p:nvPr/>
          </p:nvSpPr>
          <p:spPr>
            <a:xfrm>
              <a:off x="1141276" y="1926593"/>
              <a:ext cx="7042245" cy="2265529"/>
            </a:xfrm>
            <a:prstGeom prst="cube">
              <a:avLst>
                <a:gd name="adj" fmla="val 62815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3000304" y="1928851"/>
              <a:ext cx="1438151" cy="1428401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4870623" y="1928851"/>
              <a:ext cx="1438151" cy="1428401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3013952" y="3357253"/>
              <a:ext cx="0" cy="834869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4875962" y="3357253"/>
              <a:ext cx="0" cy="834869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5995553" y="2139757"/>
              <a:ext cx="964216" cy="1006588"/>
            </a:xfrm>
            <a:prstGeom prst="line">
              <a:avLst/>
            </a:prstGeom>
            <a:ln w="57150">
              <a:solidFill>
                <a:srgbClr val="ED7D3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4119072" y="2139757"/>
              <a:ext cx="964216" cy="1006588"/>
            </a:xfrm>
            <a:prstGeom prst="line">
              <a:avLst/>
            </a:prstGeom>
            <a:ln w="57150">
              <a:solidFill>
                <a:srgbClr val="ED7D3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2286415" y="2139757"/>
              <a:ext cx="964216" cy="1006588"/>
            </a:xfrm>
            <a:prstGeom prst="line">
              <a:avLst/>
            </a:prstGeom>
            <a:ln w="57150">
              <a:solidFill>
                <a:srgbClr val="ED7D3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Прямая со стрелкой 22"/>
          <p:cNvCxnSpPr/>
          <p:nvPr/>
        </p:nvCxnSpPr>
        <p:spPr>
          <a:xfrm>
            <a:off x="533320" y="6515748"/>
            <a:ext cx="662659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533320" y="4723163"/>
            <a:ext cx="0" cy="17925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2405996" y="4506246"/>
            <a:ext cx="0" cy="200950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4262667" y="4506246"/>
            <a:ext cx="0" cy="200950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415889" y="5510997"/>
            <a:ext cx="1859028" cy="100475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4262667" y="5515236"/>
            <a:ext cx="1859028" cy="100475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556862" y="5506758"/>
            <a:ext cx="1859028" cy="100475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56862" y="4711995"/>
            <a:ext cx="452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ϕ</a:t>
            </a:r>
            <a:endParaRPr lang="ru-RU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6789303" y="5857453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y</a:t>
            </a:r>
            <a:endParaRPr lang="ru-RU" sz="3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Связь силы Лоренца и фазы волновой функции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8285512" y="1817909"/>
                <a:ext cx="3874459" cy="263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ru-RU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ħ</m:t>
                          </m:r>
                        </m:den>
                      </m:f>
                      <m:sSub>
                        <m:sSub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ru-RU" sz="3600" i="0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ru-RU" sz="3600" i="1">
                          <a:latin typeface="Cambria Math" panose="02040503050406030204" pitchFamily="18" charset="0"/>
                        </a:rPr>
                        <m:t>𝑦𝑑</m:t>
                      </m:r>
                    </m:oMath>
                  </m:oMathPara>
                </a14:m>
                <a:endParaRPr lang="ru-RU" sz="3600" dirty="0" smtClean="0"/>
              </a:p>
              <a:p>
                <a:endParaRPr lang="ru-RU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ru-RU" sz="36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ru-RU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b>
                        <m:sSub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512" y="1817909"/>
                <a:ext cx="3874459" cy="263225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па 2"/>
          <p:cNvGrpSpPr/>
          <p:nvPr/>
        </p:nvGrpSpPr>
        <p:grpSpPr>
          <a:xfrm>
            <a:off x="416598" y="2941498"/>
            <a:ext cx="930859" cy="1598487"/>
            <a:chOff x="7705236" y="1788417"/>
            <a:chExt cx="930859" cy="1598487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805492" y="2057661"/>
              <a:ext cx="830603" cy="1291194"/>
              <a:chOff x="2507840" y="2267050"/>
              <a:chExt cx="830603" cy="1291194"/>
            </a:xfrm>
          </p:grpSpPr>
          <p:cxnSp>
            <p:nvCxnSpPr>
              <p:cNvPr id="9" name="Прямая со стрелкой 8"/>
              <p:cNvCxnSpPr/>
              <p:nvPr/>
            </p:nvCxnSpPr>
            <p:spPr>
              <a:xfrm>
                <a:off x="2510443" y="2719130"/>
                <a:ext cx="828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/>
              <p:cNvCxnSpPr/>
              <p:nvPr/>
            </p:nvCxnSpPr>
            <p:spPr>
              <a:xfrm flipH="1">
                <a:off x="2507840" y="2267050"/>
                <a:ext cx="451658" cy="47018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>
                <a:off x="2517974" y="2730244"/>
                <a:ext cx="0" cy="828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8242035" y="2353903"/>
              <a:ext cx="370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y</a:t>
              </a:r>
              <a:endParaRPr lang="ru-RU" sz="3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05236" y="1788417"/>
              <a:ext cx="362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ru-RU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58036" y="2802129"/>
              <a:ext cx="346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z</a:t>
              </a:r>
              <a:endParaRPr lang="ru-RU" sz="32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930345" y="3272921"/>
            <a:ext cx="2478340" cy="1267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9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186487" y="3007204"/>
            <a:ext cx="828000" cy="1033001"/>
            <a:chOff x="7808095" y="2353903"/>
            <a:chExt cx="828000" cy="103300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808095" y="2509741"/>
              <a:ext cx="828000" cy="839114"/>
              <a:chOff x="2510443" y="2719130"/>
              <a:chExt cx="828000" cy="839114"/>
            </a:xfrm>
          </p:grpSpPr>
          <p:cxnSp>
            <p:nvCxnSpPr>
              <p:cNvPr id="9" name="Прямая со стрелкой 8"/>
              <p:cNvCxnSpPr/>
              <p:nvPr/>
            </p:nvCxnSpPr>
            <p:spPr>
              <a:xfrm>
                <a:off x="2510443" y="2719130"/>
                <a:ext cx="828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>
                <a:off x="2517974" y="2730244"/>
                <a:ext cx="0" cy="828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8242035" y="2353903"/>
              <a:ext cx="370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y</a:t>
              </a:r>
              <a:endParaRPr lang="ru-RU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58036" y="2802129"/>
              <a:ext cx="346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z</a:t>
              </a:r>
              <a:endParaRPr lang="ru-RU" sz="32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808550" y="3158638"/>
            <a:ext cx="1859028" cy="834870"/>
          </a:xfrm>
          <a:prstGeom prst="rect">
            <a:avLst/>
          </a:prstGeom>
          <a:noFill/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667578" y="3158638"/>
            <a:ext cx="1859028" cy="834870"/>
          </a:xfrm>
          <a:prstGeom prst="rect">
            <a:avLst/>
          </a:prstGeom>
          <a:noFill/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31731" y="3159613"/>
            <a:ext cx="1859028" cy="834870"/>
          </a:xfrm>
          <a:prstGeom prst="rect">
            <a:avLst/>
          </a:prstGeom>
          <a:noFill/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2463183" y="3083834"/>
            <a:ext cx="6385790" cy="0"/>
          </a:xfrm>
          <a:prstGeom prst="line">
            <a:avLst/>
          </a:prstGeom>
          <a:ln w="381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>
          <a:xfrm>
            <a:off x="3571150" y="3415149"/>
            <a:ext cx="318845" cy="318845"/>
            <a:chOff x="4198148" y="5159935"/>
            <a:chExt cx="476591" cy="476591"/>
          </a:xfrm>
        </p:grpSpPr>
        <p:sp>
          <p:nvSpPr>
            <p:cNvPr id="42" name="Овал 41"/>
            <p:cNvSpPr/>
            <p:nvPr/>
          </p:nvSpPr>
          <p:spPr>
            <a:xfrm>
              <a:off x="4198148" y="5159935"/>
              <a:ext cx="476591" cy="47659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350548" y="5319955"/>
              <a:ext cx="174065" cy="17406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437992" y="3421640"/>
            <a:ext cx="318845" cy="318845"/>
            <a:chOff x="3929817" y="4994484"/>
            <a:chExt cx="318845" cy="318845"/>
          </a:xfrm>
        </p:grpSpPr>
        <p:sp>
          <p:nvSpPr>
            <p:cNvPr id="47" name="Овал 46"/>
            <p:cNvSpPr/>
            <p:nvPr/>
          </p:nvSpPr>
          <p:spPr>
            <a:xfrm>
              <a:off x="3929817" y="4994484"/>
              <a:ext cx="318845" cy="3188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" name="Прямая соединительная линия 47"/>
            <p:cNvCxnSpPr>
              <a:stCxn id="47" idx="7"/>
              <a:endCxn id="47" idx="3"/>
            </p:cNvCxnSpPr>
            <p:nvPr/>
          </p:nvCxnSpPr>
          <p:spPr>
            <a:xfrm flipH="1">
              <a:off x="3976511" y="5041178"/>
              <a:ext cx="225457" cy="2254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>
              <a:stCxn id="47" idx="1"/>
              <a:endCxn id="47" idx="5"/>
            </p:cNvCxnSpPr>
            <p:nvPr/>
          </p:nvCxnSpPr>
          <p:spPr>
            <a:xfrm>
              <a:off x="3976511" y="5041178"/>
              <a:ext cx="225457" cy="2254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7295073" y="3416650"/>
            <a:ext cx="318845" cy="318845"/>
            <a:chOff x="4198148" y="5159935"/>
            <a:chExt cx="476591" cy="476591"/>
          </a:xfrm>
        </p:grpSpPr>
        <p:sp>
          <p:nvSpPr>
            <p:cNvPr id="7" name="Овал 6"/>
            <p:cNvSpPr/>
            <p:nvPr/>
          </p:nvSpPr>
          <p:spPr>
            <a:xfrm>
              <a:off x="4198148" y="5159935"/>
              <a:ext cx="476591" cy="47659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350548" y="5319955"/>
              <a:ext cx="174065" cy="17406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175888" y="2550464"/>
                <a:ext cx="1687963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ru-RU" sz="3200" dirty="0"/>
                            <m:t> 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888" y="2550464"/>
                <a:ext cx="1687963" cy="5084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олилиния 3"/>
          <p:cNvSpPr/>
          <p:nvPr/>
        </p:nvSpPr>
        <p:spPr>
          <a:xfrm>
            <a:off x="2463183" y="4155966"/>
            <a:ext cx="6385790" cy="254001"/>
          </a:xfrm>
          <a:custGeom>
            <a:avLst/>
            <a:gdLst>
              <a:gd name="connsiteX0" fmla="*/ 0 w 6156356"/>
              <a:gd name="connsiteY0" fmla="*/ 90672 h 231087"/>
              <a:gd name="connsiteX1" fmla="*/ 651849 w 6156356"/>
              <a:gd name="connsiteY1" fmla="*/ 138 h 231087"/>
              <a:gd name="connsiteX2" fmla="*/ 1330859 w 6156356"/>
              <a:gd name="connsiteY2" fmla="*/ 108779 h 231087"/>
              <a:gd name="connsiteX3" fmla="*/ 1765426 w 6156356"/>
              <a:gd name="connsiteY3" fmla="*/ 63512 h 231087"/>
              <a:gd name="connsiteX4" fmla="*/ 2553077 w 6156356"/>
              <a:gd name="connsiteY4" fmla="*/ 126886 h 231087"/>
              <a:gd name="connsiteX5" fmla="*/ 2851842 w 6156356"/>
              <a:gd name="connsiteY5" fmla="*/ 208368 h 231087"/>
              <a:gd name="connsiteX6" fmla="*/ 3367889 w 6156356"/>
              <a:gd name="connsiteY6" fmla="*/ 226474 h 231087"/>
              <a:gd name="connsiteX7" fmla="*/ 3693814 w 6156356"/>
              <a:gd name="connsiteY7" fmla="*/ 135940 h 231087"/>
              <a:gd name="connsiteX8" fmla="*/ 4101220 w 6156356"/>
              <a:gd name="connsiteY8" fmla="*/ 108779 h 231087"/>
              <a:gd name="connsiteX9" fmla="*/ 4481465 w 6156356"/>
              <a:gd name="connsiteY9" fmla="*/ 45405 h 231087"/>
              <a:gd name="connsiteX10" fmla="*/ 5187636 w 6156356"/>
              <a:gd name="connsiteY10" fmla="*/ 45405 h 231087"/>
              <a:gd name="connsiteX11" fmla="*/ 5604095 w 6156356"/>
              <a:gd name="connsiteY11" fmla="*/ 181207 h 231087"/>
              <a:gd name="connsiteX12" fmla="*/ 6156356 w 6156356"/>
              <a:gd name="connsiteY12" fmla="*/ 226474 h 23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56356" h="231087">
                <a:moveTo>
                  <a:pt x="0" y="90672"/>
                </a:moveTo>
                <a:cubicBezTo>
                  <a:pt x="215019" y="43896"/>
                  <a:pt x="430039" y="-2880"/>
                  <a:pt x="651849" y="138"/>
                </a:cubicBezTo>
                <a:cubicBezTo>
                  <a:pt x="873659" y="3156"/>
                  <a:pt x="1145263" y="98217"/>
                  <a:pt x="1330859" y="108779"/>
                </a:cubicBezTo>
                <a:cubicBezTo>
                  <a:pt x="1516455" y="119341"/>
                  <a:pt x="1561723" y="60494"/>
                  <a:pt x="1765426" y="63512"/>
                </a:cubicBezTo>
                <a:cubicBezTo>
                  <a:pt x="1969129" y="66530"/>
                  <a:pt x="2372008" y="102743"/>
                  <a:pt x="2553077" y="126886"/>
                </a:cubicBezTo>
                <a:cubicBezTo>
                  <a:pt x="2734146" y="151029"/>
                  <a:pt x="2716040" y="191770"/>
                  <a:pt x="2851842" y="208368"/>
                </a:cubicBezTo>
                <a:cubicBezTo>
                  <a:pt x="2987644" y="224966"/>
                  <a:pt x="3227560" y="238545"/>
                  <a:pt x="3367889" y="226474"/>
                </a:cubicBezTo>
                <a:cubicBezTo>
                  <a:pt x="3508218" y="214403"/>
                  <a:pt x="3571592" y="155556"/>
                  <a:pt x="3693814" y="135940"/>
                </a:cubicBezTo>
                <a:cubicBezTo>
                  <a:pt x="3816036" y="116324"/>
                  <a:pt x="3969945" y="123868"/>
                  <a:pt x="4101220" y="108779"/>
                </a:cubicBezTo>
                <a:cubicBezTo>
                  <a:pt x="4232495" y="93690"/>
                  <a:pt x="4300396" y="55967"/>
                  <a:pt x="4481465" y="45405"/>
                </a:cubicBezTo>
                <a:cubicBezTo>
                  <a:pt x="4662534" y="34843"/>
                  <a:pt x="5000531" y="22771"/>
                  <a:pt x="5187636" y="45405"/>
                </a:cubicBezTo>
                <a:cubicBezTo>
                  <a:pt x="5374741" y="68039"/>
                  <a:pt x="5442642" y="151029"/>
                  <a:pt x="5604095" y="181207"/>
                </a:cubicBezTo>
                <a:cubicBezTo>
                  <a:pt x="5765548" y="211385"/>
                  <a:pt x="5960952" y="218929"/>
                  <a:pt x="6156356" y="226474"/>
                </a:cubicBezTo>
              </a:path>
            </a:pathLst>
          </a:custGeom>
          <a:ln w="381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175887" y="4433818"/>
                <a:ext cx="3978782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ru-RU" sz="3200" dirty="0"/>
                            <m:t> 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887" y="4433818"/>
                <a:ext cx="3978782" cy="5084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- Фазовый объект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1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Внеосевая</a:t>
            </a:r>
            <a:r>
              <a:rPr lang="ru-RU" dirty="0" smtClean="0"/>
              <a:t> голография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4" y="1690688"/>
            <a:ext cx="5619751" cy="47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 flipH="1">
            <a:off x="454668" y="2009112"/>
            <a:ext cx="3600000" cy="3600000"/>
            <a:chOff x="1071529" y="1131748"/>
            <a:chExt cx="4501938" cy="450193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29" y="1131748"/>
              <a:ext cx="4501938" cy="4501938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>
              <a:off x="2748059" y="2818122"/>
              <a:ext cx="1129191" cy="1129191"/>
            </a:xfrm>
            <a:prstGeom prst="ellipse">
              <a:avLst/>
            </a:prstGeom>
            <a:ln w="28575">
              <a:solidFill>
                <a:srgbClr val="AE5A2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2829116" y="3382717"/>
              <a:ext cx="986764" cy="1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32529" y="1996740"/>
            <a:ext cx="3624743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8104198" y="1984368"/>
            <a:ext cx="3600000" cy="361228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Внеосевая</a:t>
            </a:r>
            <a:r>
              <a:rPr lang="ru-RU" dirty="0" smtClean="0"/>
              <a:t> голография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49203" y="3357630"/>
            <a:ext cx="950157" cy="80521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3027" y="2652850"/>
            <a:ext cx="950157" cy="80521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240807" y="1812147"/>
            <a:ext cx="828000" cy="1033001"/>
            <a:chOff x="7808095" y="2353903"/>
            <a:chExt cx="828000" cy="103300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808095" y="2509741"/>
              <a:ext cx="828000" cy="839114"/>
              <a:chOff x="2510443" y="2719130"/>
              <a:chExt cx="828000" cy="839114"/>
            </a:xfrm>
          </p:grpSpPr>
          <p:cxnSp>
            <p:nvCxnSpPr>
              <p:cNvPr id="9" name="Прямая со стрелкой 8"/>
              <p:cNvCxnSpPr/>
              <p:nvPr/>
            </p:nvCxnSpPr>
            <p:spPr>
              <a:xfrm>
                <a:off x="2510443" y="2719130"/>
                <a:ext cx="828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>
                <a:off x="2517974" y="2730244"/>
                <a:ext cx="0" cy="828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8242035" y="2353903"/>
              <a:ext cx="370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y</a:t>
              </a:r>
              <a:endParaRPr lang="ru-RU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58036" y="2802129"/>
              <a:ext cx="346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z</a:t>
              </a:r>
              <a:endParaRPr lang="ru-RU" sz="32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862870" y="1963581"/>
            <a:ext cx="1859028" cy="834870"/>
          </a:xfrm>
          <a:prstGeom prst="rect">
            <a:avLst/>
          </a:prstGeom>
          <a:noFill/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721898" y="1963581"/>
            <a:ext cx="1859028" cy="834870"/>
          </a:xfrm>
          <a:prstGeom prst="rect">
            <a:avLst/>
          </a:prstGeom>
          <a:noFill/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586051" y="1964556"/>
            <a:ext cx="1859028" cy="834870"/>
          </a:xfrm>
          <a:prstGeom prst="rect">
            <a:avLst/>
          </a:prstGeom>
          <a:noFill/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2517503" y="1888777"/>
            <a:ext cx="6385790" cy="0"/>
          </a:xfrm>
          <a:prstGeom prst="line">
            <a:avLst/>
          </a:prstGeom>
          <a:ln w="381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>
          <a:xfrm>
            <a:off x="3625470" y="2220092"/>
            <a:ext cx="318845" cy="318845"/>
            <a:chOff x="4198148" y="5159935"/>
            <a:chExt cx="476591" cy="476591"/>
          </a:xfrm>
        </p:grpSpPr>
        <p:sp>
          <p:nvSpPr>
            <p:cNvPr id="42" name="Овал 41"/>
            <p:cNvSpPr/>
            <p:nvPr/>
          </p:nvSpPr>
          <p:spPr>
            <a:xfrm>
              <a:off x="4198148" y="5159935"/>
              <a:ext cx="476591" cy="47659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350548" y="5319955"/>
              <a:ext cx="174065" cy="17406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492312" y="2226583"/>
            <a:ext cx="318845" cy="318845"/>
            <a:chOff x="3929817" y="4994484"/>
            <a:chExt cx="318845" cy="318845"/>
          </a:xfrm>
        </p:grpSpPr>
        <p:sp>
          <p:nvSpPr>
            <p:cNvPr id="47" name="Овал 46"/>
            <p:cNvSpPr/>
            <p:nvPr/>
          </p:nvSpPr>
          <p:spPr>
            <a:xfrm>
              <a:off x="3929817" y="4994484"/>
              <a:ext cx="318845" cy="3188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" name="Прямая соединительная линия 47"/>
            <p:cNvCxnSpPr>
              <a:stCxn id="47" idx="7"/>
              <a:endCxn id="47" idx="3"/>
            </p:cNvCxnSpPr>
            <p:nvPr/>
          </p:nvCxnSpPr>
          <p:spPr>
            <a:xfrm flipH="1">
              <a:off x="3976511" y="5041178"/>
              <a:ext cx="225457" cy="2254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>
              <a:stCxn id="47" idx="1"/>
              <a:endCxn id="47" idx="5"/>
            </p:cNvCxnSpPr>
            <p:nvPr/>
          </p:nvCxnSpPr>
          <p:spPr>
            <a:xfrm>
              <a:off x="3976511" y="5041178"/>
              <a:ext cx="225457" cy="2254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7349393" y="2221593"/>
            <a:ext cx="318845" cy="318845"/>
            <a:chOff x="4198148" y="5159935"/>
            <a:chExt cx="476591" cy="476591"/>
          </a:xfrm>
        </p:grpSpPr>
        <p:sp>
          <p:nvSpPr>
            <p:cNvPr id="7" name="Овал 6"/>
            <p:cNvSpPr/>
            <p:nvPr/>
          </p:nvSpPr>
          <p:spPr>
            <a:xfrm>
              <a:off x="4198148" y="5159935"/>
              <a:ext cx="476591" cy="47659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350548" y="5319955"/>
              <a:ext cx="174065" cy="17406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684685" y="1466195"/>
                <a:ext cx="952633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685" y="1466195"/>
                <a:ext cx="952633" cy="285912"/>
              </a:xfrm>
              <a:prstGeom prst="rect">
                <a:avLst/>
              </a:prstGeom>
              <a:blipFill rotWithShape="0">
                <a:blip r:embed="rId2"/>
                <a:stretch>
                  <a:fillRect l="-8333" t="-6522" r="-2564" b="-369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олилиния 3"/>
          <p:cNvSpPr/>
          <p:nvPr/>
        </p:nvSpPr>
        <p:spPr>
          <a:xfrm>
            <a:off x="2517503" y="2960909"/>
            <a:ext cx="6385790" cy="254001"/>
          </a:xfrm>
          <a:custGeom>
            <a:avLst/>
            <a:gdLst>
              <a:gd name="connsiteX0" fmla="*/ 0 w 6156356"/>
              <a:gd name="connsiteY0" fmla="*/ 90672 h 231087"/>
              <a:gd name="connsiteX1" fmla="*/ 651849 w 6156356"/>
              <a:gd name="connsiteY1" fmla="*/ 138 h 231087"/>
              <a:gd name="connsiteX2" fmla="*/ 1330859 w 6156356"/>
              <a:gd name="connsiteY2" fmla="*/ 108779 h 231087"/>
              <a:gd name="connsiteX3" fmla="*/ 1765426 w 6156356"/>
              <a:gd name="connsiteY3" fmla="*/ 63512 h 231087"/>
              <a:gd name="connsiteX4" fmla="*/ 2553077 w 6156356"/>
              <a:gd name="connsiteY4" fmla="*/ 126886 h 231087"/>
              <a:gd name="connsiteX5" fmla="*/ 2851842 w 6156356"/>
              <a:gd name="connsiteY5" fmla="*/ 208368 h 231087"/>
              <a:gd name="connsiteX6" fmla="*/ 3367889 w 6156356"/>
              <a:gd name="connsiteY6" fmla="*/ 226474 h 231087"/>
              <a:gd name="connsiteX7" fmla="*/ 3693814 w 6156356"/>
              <a:gd name="connsiteY7" fmla="*/ 135940 h 231087"/>
              <a:gd name="connsiteX8" fmla="*/ 4101220 w 6156356"/>
              <a:gd name="connsiteY8" fmla="*/ 108779 h 231087"/>
              <a:gd name="connsiteX9" fmla="*/ 4481465 w 6156356"/>
              <a:gd name="connsiteY9" fmla="*/ 45405 h 231087"/>
              <a:gd name="connsiteX10" fmla="*/ 5187636 w 6156356"/>
              <a:gd name="connsiteY10" fmla="*/ 45405 h 231087"/>
              <a:gd name="connsiteX11" fmla="*/ 5604095 w 6156356"/>
              <a:gd name="connsiteY11" fmla="*/ 181207 h 231087"/>
              <a:gd name="connsiteX12" fmla="*/ 6156356 w 6156356"/>
              <a:gd name="connsiteY12" fmla="*/ 226474 h 23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56356" h="231087">
                <a:moveTo>
                  <a:pt x="0" y="90672"/>
                </a:moveTo>
                <a:cubicBezTo>
                  <a:pt x="215019" y="43896"/>
                  <a:pt x="430039" y="-2880"/>
                  <a:pt x="651849" y="138"/>
                </a:cubicBezTo>
                <a:cubicBezTo>
                  <a:pt x="873659" y="3156"/>
                  <a:pt x="1145263" y="98217"/>
                  <a:pt x="1330859" y="108779"/>
                </a:cubicBezTo>
                <a:cubicBezTo>
                  <a:pt x="1516455" y="119341"/>
                  <a:pt x="1561723" y="60494"/>
                  <a:pt x="1765426" y="63512"/>
                </a:cubicBezTo>
                <a:cubicBezTo>
                  <a:pt x="1969129" y="66530"/>
                  <a:pt x="2372008" y="102743"/>
                  <a:pt x="2553077" y="126886"/>
                </a:cubicBezTo>
                <a:cubicBezTo>
                  <a:pt x="2734146" y="151029"/>
                  <a:pt x="2716040" y="191770"/>
                  <a:pt x="2851842" y="208368"/>
                </a:cubicBezTo>
                <a:cubicBezTo>
                  <a:pt x="2987644" y="224966"/>
                  <a:pt x="3227560" y="238545"/>
                  <a:pt x="3367889" y="226474"/>
                </a:cubicBezTo>
                <a:cubicBezTo>
                  <a:pt x="3508218" y="214403"/>
                  <a:pt x="3571592" y="155556"/>
                  <a:pt x="3693814" y="135940"/>
                </a:cubicBezTo>
                <a:cubicBezTo>
                  <a:pt x="3816036" y="116324"/>
                  <a:pt x="3969945" y="123868"/>
                  <a:pt x="4101220" y="108779"/>
                </a:cubicBezTo>
                <a:cubicBezTo>
                  <a:pt x="4232495" y="93690"/>
                  <a:pt x="4300396" y="55967"/>
                  <a:pt x="4481465" y="45405"/>
                </a:cubicBezTo>
                <a:cubicBezTo>
                  <a:pt x="4662534" y="34843"/>
                  <a:pt x="5000531" y="22771"/>
                  <a:pt x="5187636" y="45405"/>
                </a:cubicBezTo>
                <a:cubicBezTo>
                  <a:pt x="5374741" y="68039"/>
                  <a:pt x="5442642" y="151029"/>
                  <a:pt x="5604095" y="181207"/>
                </a:cubicBezTo>
                <a:cubicBezTo>
                  <a:pt x="5765548" y="211385"/>
                  <a:pt x="5960952" y="218929"/>
                  <a:pt x="6156356" y="226474"/>
                </a:cubicBezTo>
              </a:path>
            </a:pathLst>
          </a:custGeom>
          <a:ln w="381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684685" y="3221952"/>
                <a:ext cx="2450992" cy="3356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rad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685" y="3221952"/>
                <a:ext cx="2450992" cy="335669"/>
              </a:xfrm>
              <a:prstGeom prst="rect">
                <a:avLst/>
              </a:prstGeom>
              <a:blipFill rotWithShape="0">
                <a:blip r:embed="rId3"/>
                <a:stretch>
                  <a:fillRect l="-2985" t="-21818" r="-746" b="-2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8753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Уравнение переноса</a:t>
            </a:r>
            <a:r>
              <a:rPr lang="en-US" sz="4000" dirty="0" smtClean="0"/>
              <a:t>. </a:t>
            </a:r>
            <a:r>
              <a:rPr lang="ru-RU" sz="4000" dirty="0" smtClean="0"/>
              <a:t>Метод медленных амплитуд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2301907" y="3572646"/>
                <a:ext cx="7162126" cy="3147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smtClean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ru-RU" sz="32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sz="32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i="0" dirty="0" smtClean="0">
                  <a:latin typeface="Cambria Math" panose="02040503050406030204" pitchFamily="18" charset="0"/>
                </a:endParaRPr>
              </a:p>
              <a:p>
                <a:endParaRPr lang="en-US" sz="3200" i="0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rad>
                      <m:sSup>
                        <m:sSup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𝑘𝑧</m:t>
                          </m:r>
                        </m:sup>
                      </m:sSup>
                    </m:oMath>
                  </m:oMathPara>
                </a14:m>
                <a:endParaRPr lang="en-US" sz="3200" dirty="0" smtClean="0"/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b>
                            <m:sSub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sub>
                          </m:s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ru-RU" sz="32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ru-R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ru-R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3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07" y="3572646"/>
                <a:ext cx="7162126" cy="31472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6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Реконструкция фазы. Осевая голография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43" y="2388376"/>
            <a:ext cx="3173360" cy="3173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28" y="2025450"/>
            <a:ext cx="3515684" cy="38992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/>
              <p:cNvSpPr/>
              <p:nvPr/>
            </p:nvSpPr>
            <p:spPr>
              <a:xfrm>
                <a:off x="594175" y="1600000"/>
                <a:ext cx="4069447" cy="699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sub>
                          </m:s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75" y="1600000"/>
                <a:ext cx="4069447" cy="69942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75" y="2361695"/>
            <a:ext cx="3978173" cy="39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Френеля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574020" y="1690688"/>
                <a:ext cx="4231158" cy="4636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ru-RU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sub>
                          </m:s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sz="2000" i="1" dirty="0" smtClean="0">
                  <a:latin typeface="Cambria Math" panose="02040503050406030204" pitchFamily="18" charset="0"/>
                </a:endParaRPr>
              </a:p>
              <a:p>
                <a:endParaRPr lang="ru-RU" sz="20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ru-RU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ru-RU" sz="2000"/>
                        <m:t>rot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ru-RU" sz="2000" dirty="0" smtClean="0"/>
              </a:p>
              <a:p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dirty="0" smtClean="0"/>
              </a:p>
              <a:p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ru-RU" sz="2000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ru-RU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ħ</m:t>
                          </m:r>
                        </m:den>
                      </m:f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𝐹𝑇</m:t>
                          </m:r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  <m: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ru-RU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ru-RU" sz="20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ru-RU" sz="2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 smtClean="0"/>
              </a:p>
              <a:p>
                <a:endParaRPr lang="ru-RU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000"/>
                                <m:t>rot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20" y="1690688"/>
                <a:ext cx="4231158" cy="463652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93948" y="2749414"/>
            <a:ext cx="3107833" cy="26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F:\Presentations\IPM RAS Internal\2022.02 Maxima\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1152" y="2494326"/>
            <a:ext cx="3407121" cy="3129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8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Фуко</a:t>
            </a:r>
            <a:endParaRPr lang="ru-RU" dirty="0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518" y="1293066"/>
            <a:ext cx="5045251" cy="5045251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66637" y="1769806"/>
            <a:ext cx="3295461" cy="4660491"/>
            <a:chOff x="1308859" y="1769806"/>
            <a:chExt cx="3295461" cy="4660491"/>
          </a:xfrm>
        </p:grpSpPr>
        <p:cxnSp>
          <p:nvCxnSpPr>
            <p:cNvPr id="3" name="Прямая со стрелкой 2"/>
            <p:cNvCxnSpPr/>
            <p:nvPr/>
          </p:nvCxnSpPr>
          <p:spPr>
            <a:xfrm>
              <a:off x="1308859" y="3785124"/>
              <a:ext cx="3295461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768721" y="4866969"/>
              <a:ext cx="2539546" cy="0"/>
            </a:xfrm>
            <a:prstGeom prst="line">
              <a:avLst/>
            </a:prstGeom>
            <a:ln w="412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467897" y="1828800"/>
              <a:ext cx="0" cy="19563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439897" y="1828800"/>
              <a:ext cx="0" cy="195632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2298703" y="3785124"/>
              <a:ext cx="1141194" cy="2508948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2467897" y="3785124"/>
              <a:ext cx="1141194" cy="2508948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1976284" y="1828800"/>
              <a:ext cx="491613" cy="1956324"/>
            </a:xfrm>
            <a:prstGeom prst="line">
              <a:avLst/>
            </a:prstGeom>
            <a:ln w="412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2313091" y="1837875"/>
              <a:ext cx="1117996" cy="4456196"/>
            </a:xfrm>
            <a:prstGeom prst="line">
              <a:avLst/>
            </a:prstGeom>
            <a:ln w="412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975494" y="3785123"/>
              <a:ext cx="1641598" cy="2508948"/>
            </a:xfrm>
            <a:prstGeom prst="line">
              <a:avLst/>
            </a:prstGeom>
            <a:ln w="412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Группа 26"/>
            <p:cNvGrpSpPr/>
            <p:nvPr/>
          </p:nvGrpSpPr>
          <p:grpSpPr>
            <a:xfrm flipH="1">
              <a:off x="2294238" y="1837874"/>
              <a:ext cx="1641598" cy="4465271"/>
              <a:chOff x="2127894" y="1981200"/>
              <a:chExt cx="1641598" cy="4465271"/>
            </a:xfrm>
          </p:grpSpPr>
          <p:cxnSp>
            <p:nvCxnSpPr>
              <p:cNvPr id="34" name="Прямая соединительная линия 33"/>
              <p:cNvCxnSpPr/>
              <p:nvPr/>
            </p:nvCxnSpPr>
            <p:spPr>
              <a:xfrm flipH="1">
                <a:off x="2128684" y="1981200"/>
                <a:ext cx="491613" cy="1956324"/>
              </a:xfrm>
              <a:prstGeom prst="line">
                <a:avLst/>
              </a:prstGeom>
              <a:ln w="412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 flipH="1">
                <a:off x="2465491" y="1990275"/>
                <a:ext cx="1117996" cy="4456196"/>
              </a:xfrm>
              <a:prstGeom prst="line">
                <a:avLst/>
              </a:prstGeom>
              <a:ln w="412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2127894" y="3937523"/>
                <a:ext cx="1641598" cy="2508948"/>
              </a:xfrm>
              <a:prstGeom prst="line">
                <a:avLst/>
              </a:prstGeom>
              <a:ln w="412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Прямая со стрелкой 5"/>
            <p:cNvCxnSpPr/>
            <p:nvPr/>
          </p:nvCxnSpPr>
          <p:spPr>
            <a:xfrm>
              <a:off x="2467897" y="1828800"/>
              <a:ext cx="972000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H="1">
              <a:off x="2298703" y="6294072"/>
              <a:ext cx="1296000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2949677" y="1769806"/>
              <a:ext cx="0" cy="4660491"/>
            </a:xfrm>
            <a:prstGeom prst="line">
              <a:avLst/>
            </a:prstGeom>
            <a:ln w="412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055512" y="1506835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Образец</a:t>
            </a:r>
            <a:endParaRPr lang="ru-RU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3062013" y="3147424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Линза</a:t>
            </a:r>
            <a:endParaRPr lang="ru-RU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98324" y="4273121"/>
            <a:ext cx="92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ЗФП</a:t>
            </a:r>
            <a:endParaRPr lang="ru-RU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2989233" y="5959092"/>
            <a:ext cx="2592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Изображение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538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семинара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Основы устройства электронных микроскопов</a:t>
            </a:r>
          </a:p>
          <a:p>
            <a:r>
              <a:rPr lang="ru-RU" dirty="0" smtClean="0"/>
              <a:t>Эффект </a:t>
            </a:r>
            <a:r>
              <a:rPr lang="ru-RU" dirty="0" err="1" smtClean="0"/>
              <a:t>Ааронова-Бома</a:t>
            </a:r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лассический подход</a:t>
            </a:r>
          </a:p>
          <a:p>
            <a:r>
              <a:rPr lang="ru-RU" dirty="0" smtClean="0"/>
              <a:t>Квантовое описание</a:t>
            </a:r>
          </a:p>
          <a:p>
            <a:r>
              <a:rPr lang="ru-RU" dirty="0" smtClean="0"/>
              <a:t>Экспериментальные методы </a:t>
            </a:r>
            <a:r>
              <a:rPr lang="ru-RU" dirty="0" err="1" smtClean="0"/>
              <a:t>лоренцевой</a:t>
            </a:r>
            <a:r>
              <a:rPr lang="ru-RU" dirty="0" smtClean="0"/>
              <a:t> электронной микроскопии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7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Фуко</a:t>
            </a:r>
            <a:endParaRPr lang="ru-RU" dirty="0"/>
          </a:p>
        </p:txBody>
      </p:sp>
      <p:pic>
        <p:nvPicPr>
          <p:cNvPr id="4" name="Picture 2" descr="http://cpb.iphy.ac.cn/article/2018/1941/cpb_27_6_066802/cpb_27_6_066802_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17" y="1546728"/>
            <a:ext cx="9388052" cy="46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4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Дифференциальный фазовый контраст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431" y="1690688"/>
            <a:ext cx="6381137" cy="47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4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Дифференциальный фазовый контраст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434854" y="2025062"/>
            <a:ext cx="11488211" cy="3756305"/>
            <a:chOff x="444687" y="1553114"/>
            <a:chExt cx="7548940" cy="246828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687" y="1572701"/>
              <a:ext cx="5002383" cy="244869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2881" y="1553114"/>
              <a:ext cx="2460746" cy="2468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70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13" y="4748801"/>
            <a:ext cx="3242230" cy="16086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75687" y="2198855"/>
            <a:ext cx="3383756" cy="1775507"/>
            <a:chOff x="927307" y="2254666"/>
            <a:chExt cx="2505075" cy="131445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7307" y="2254666"/>
              <a:ext cx="2505075" cy="1314450"/>
            </a:xfrm>
            <a:prstGeom prst="rect">
              <a:avLst/>
            </a:prstGeom>
          </p:spPr>
        </p:pic>
        <p:cxnSp>
          <p:nvCxnSpPr>
            <p:cNvPr id="9" name="Прямая со стрелкой 8"/>
            <p:cNvCxnSpPr/>
            <p:nvPr/>
          </p:nvCxnSpPr>
          <p:spPr>
            <a:xfrm>
              <a:off x="2654913" y="3228776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>
              <a:off x="1457785" y="2485694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H="1">
              <a:off x="1477763" y="3281325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H="1">
              <a:off x="2674891" y="2485694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5400000" flipH="1">
              <a:off x="1075217" y="2911890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rot="5400000" flipH="1">
              <a:off x="3016477" y="2911890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rot="16200000" flipH="1" flipV="1">
              <a:off x="2035844" y="2911890"/>
              <a:ext cx="2880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/>
          <p:nvPr/>
        </p:nvGrpSpPr>
        <p:grpSpPr>
          <a:xfrm>
            <a:off x="4609578" y="2292288"/>
            <a:ext cx="3222001" cy="1682074"/>
            <a:chOff x="3956224" y="2289251"/>
            <a:chExt cx="2385323" cy="124527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6224" y="2289251"/>
              <a:ext cx="2385323" cy="124527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962860" y="2301028"/>
              <a:ext cx="447740" cy="38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H</a:t>
              </a:r>
              <a:r>
                <a:rPr lang="en-US" sz="2800" baseline="-25000" dirty="0" err="1" smtClean="0"/>
                <a:t>x</a:t>
              </a:r>
              <a:endParaRPr lang="ru-RU" sz="2800" baseline="-250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522266" y="4671155"/>
            <a:ext cx="3396623" cy="1755916"/>
            <a:chOff x="3891585" y="3948427"/>
            <a:chExt cx="2514600" cy="129994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1585" y="3962498"/>
              <a:ext cx="2514600" cy="128587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94476" y="3948427"/>
              <a:ext cx="447740" cy="38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</a:rPr>
                <a:t>H</a:t>
              </a:r>
              <a:r>
                <a:rPr lang="en-US" sz="2800" baseline="-25000" dirty="0" err="1">
                  <a:solidFill>
                    <a:schemeClr val="bg1"/>
                  </a:solidFill>
                </a:rPr>
                <a:t>y</a:t>
              </a:r>
              <a:endParaRPr lang="ru-RU" sz="280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281714" y="2270150"/>
            <a:ext cx="3072086" cy="1726349"/>
            <a:chOff x="6972594" y="2289251"/>
            <a:chExt cx="2152650" cy="120967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72594" y="2289251"/>
              <a:ext cx="2152650" cy="120967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978261" y="2289251"/>
              <a:ext cx="447740" cy="36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H</a:t>
              </a:r>
              <a:r>
                <a:rPr lang="en-US" sz="2800" baseline="-25000" dirty="0" err="1" smtClean="0"/>
                <a:t>x</a:t>
              </a:r>
              <a:endParaRPr lang="ru-RU" sz="2800" baseline="-250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390694" y="4657145"/>
            <a:ext cx="3044899" cy="1783936"/>
            <a:chOff x="6972594" y="3936650"/>
            <a:chExt cx="2133600" cy="125002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72594" y="3948427"/>
              <a:ext cx="2133600" cy="123825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80574" y="3936650"/>
              <a:ext cx="447740" cy="36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</a:rPr>
                <a:t>H</a:t>
              </a:r>
              <a:r>
                <a:rPr lang="en-US" sz="2800" baseline="-25000" dirty="0" err="1">
                  <a:solidFill>
                    <a:schemeClr val="bg1"/>
                  </a:solidFill>
                </a:rPr>
                <a:t>y</a:t>
              </a:r>
              <a:endParaRPr lang="ru-RU" sz="28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38421" y="1696700"/>
            <a:ext cx="2599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Метод Френеля</a:t>
            </a:r>
            <a:endParaRPr lang="ru-RU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34289" y="4221769"/>
            <a:ext cx="3606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Внеосевая</a:t>
            </a:r>
            <a:r>
              <a:rPr lang="ru-RU" sz="2800" dirty="0" smtClean="0"/>
              <a:t> голография</a:t>
            </a:r>
            <a:endParaRPr lang="ru-RU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5206357" y="1729878"/>
            <a:ext cx="202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Метод Фуко</a:t>
            </a:r>
            <a:endParaRPr lang="ru-RU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390268" y="1738527"/>
            <a:ext cx="854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ДФК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978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Косвенная голография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Отклонение в РЭМ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43184" y="2421801"/>
                <a:ext cx="2748701" cy="3323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70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rad</m:t>
                      </m:r>
                    </m:oMath>
                  </m:oMathPara>
                </a14:m>
                <a:endParaRPr lang="en-US" sz="3600" b="0" dirty="0" smtClean="0">
                  <a:ea typeface="Cambria Math" panose="02040503050406030204" pitchFamily="18" charset="0"/>
                </a:endParaRPr>
              </a:p>
              <a:p>
                <a:endParaRPr lang="en-US" sz="36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36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36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en-US" sz="3600" dirty="0" smtClean="0"/>
              </a:p>
              <a:p>
                <a:endParaRPr lang="ru-RU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184" y="2421801"/>
                <a:ext cx="2748701" cy="33239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106" y="1454423"/>
            <a:ext cx="4493914" cy="51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Геометрический фазовый анализ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350184" y="1690688"/>
                <a:ext cx="5491632" cy="48363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sSup>
                            <m:sSup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ru-RU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sup>
                          </m:sSup>
                        </m:e>
                      </m:nary>
                    </m:oMath>
                  </m:oMathPara>
                </a14:m>
                <a:endParaRPr lang="ru-RU" sz="2800" dirty="0" smtClean="0"/>
              </a:p>
              <a:p>
                <a:endParaRPr lang="ru-RU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ru-RU" sz="2800" dirty="0" smtClean="0"/>
              </a:p>
              <a:p>
                <a:endParaRPr lang="ru-RU" sz="2800" dirty="0"/>
              </a:p>
              <a:p>
                <a:endParaRPr lang="en-US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ru-RU" sz="28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28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arg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8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2800" i="1">
                          <a:latin typeface="Cambria Math" panose="02040503050406030204" pitchFamily="18" charset="0"/>
                        </a:rPr>
                        <m:t>𝜋</m:t>
                      </m:r>
                      <m:acc>
                        <m:accPr>
                          <m:chr m:val="⃗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184" y="1690688"/>
                <a:ext cx="5491632" cy="483638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7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Реконструкция фазы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79" y="1561691"/>
            <a:ext cx="10086141" cy="5004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4865" y="309233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1370" y="309233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</a:t>
            </a:r>
            <a:endParaRPr lang="ru-RU" sz="4400" b="1" dirty="0">
              <a:solidFill>
                <a:srgbClr val="FFFF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598836" y="3259321"/>
            <a:ext cx="2487561" cy="2078035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2428569" y="2251587"/>
            <a:ext cx="3136489" cy="2595716"/>
          </a:xfrm>
          <a:prstGeom prst="line">
            <a:avLst/>
          </a:prstGeom>
          <a:ln w="285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2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Реконструкция фазы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4504427" y="1474557"/>
                <a:ext cx="3452162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427" y="1474557"/>
                <a:ext cx="3452162" cy="6127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44329" y="2253607"/>
            <a:ext cx="4350807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91" y="225360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602179" y="2253606"/>
            <a:ext cx="4350806" cy="43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6855" y="225360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эксперимента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62" y="2371148"/>
            <a:ext cx="10951876" cy="3328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458" r="37286"/>
          <a:stretch/>
        </p:blipFill>
        <p:spPr>
          <a:xfrm>
            <a:off x="4639754" y="2371148"/>
            <a:ext cx="3711922" cy="33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Конструкция электронных микроскопов</a:t>
            </a:r>
            <a:endParaRPr lang="ru-RU" dirty="0"/>
          </a:p>
        </p:txBody>
      </p:sp>
      <p:pic>
        <p:nvPicPr>
          <p:cNvPr id="1026" name="Picture 2" descr="https://ars.els-cdn.com/content/image/3-s2.0-B9780123743961000283-gr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70" y="1503493"/>
            <a:ext cx="4063340" cy="509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esearchgate.net/profile/Adrianna-Zloczewska-2/publication/268743748/figure/fig30/AS:669373672992771@1536602528205/A-scheme-of-scanning-electron-microscope-340_W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80" y="1176950"/>
            <a:ext cx="4514661" cy="54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Реконструкция электрического поля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67" y="2053073"/>
            <a:ext cx="11354683" cy="36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Реконструкция магнитного поля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08" y="1835544"/>
            <a:ext cx="11205993" cy="3650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8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Многоступенчатое картирование магнитного поля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71982" y="1690688"/>
            <a:ext cx="5117994" cy="4079565"/>
            <a:chOff x="3162034" y="1679123"/>
            <a:chExt cx="5117994" cy="4079565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 rot="16200000" flipH="1">
              <a:off x="6246028" y="237781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16200000" flipH="1">
              <a:off x="6246027" y="2187577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16200000" flipH="1">
              <a:off x="6246028" y="1992085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16200000" flipH="1">
              <a:off x="6246027" y="180184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16200000" flipH="1">
              <a:off x="6234465" y="1592691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16200000" flipH="1">
              <a:off x="6234464" y="140245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16200000" flipH="1">
              <a:off x="6234464" y="1204860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16200000" flipH="1">
              <a:off x="6234463" y="1014623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Прямоугольник 3"/>
            <p:cNvSpPr/>
            <p:nvPr/>
          </p:nvSpPr>
          <p:spPr>
            <a:xfrm>
              <a:off x="4206239" y="1690688"/>
              <a:ext cx="4067503" cy="405489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4389120" y="169068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4579357" y="1690687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4774849" y="169068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4965086" y="1690687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5174243" y="1679125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364480" y="167912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5544207" y="169068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5734444" y="1690687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5929936" y="169068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6120173" y="1690687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6329330" y="1679125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6519567" y="167912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6717161" y="167912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6907398" y="1679123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7102890" y="167912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7293127" y="1679123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7502284" y="1686479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7692521" y="168647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7874349" y="1679123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8083506" y="1686479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16200000" flipH="1">
              <a:off x="6246028" y="3532901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6246027" y="334266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16200000" flipH="1">
              <a:off x="6246028" y="3147172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16200000" flipH="1">
              <a:off x="6246027" y="2956935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16200000" flipH="1">
              <a:off x="6234465" y="2747778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16200000" flipH="1">
              <a:off x="6234464" y="2557541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16200000" flipH="1">
              <a:off x="6234464" y="819131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16200000" flipH="1">
              <a:off x="6234463" y="62889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16200000" flipH="1">
              <a:off x="6241819" y="419737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16200000" flipH="1">
              <a:off x="6241818" y="229501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16200000" flipH="1">
              <a:off x="6234463" y="47673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16200000" flipH="1">
              <a:off x="6241819" y="-161484"/>
              <a:ext cx="0" cy="4068000"/>
            </a:xfrm>
            <a:prstGeom prst="line">
              <a:avLst/>
            </a:prstGeom>
            <a:ln w="3810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/>
            <p:cNvSpPr/>
            <p:nvPr/>
          </p:nvSpPr>
          <p:spPr>
            <a:xfrm>
              <a:off x="5743211" y="3444921"/>
              <a:ext cx="576000" cy="576000"/>
            </a:xfrm>
            <a:prstGeom prst="rect">
              <a:avLst/>
            </a:prstGeom>
            <a:pattFill prst="lgGrid">
              <a:fgClr>
                <a:srgbClr val="C000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Равнобедренный треугольник 4"/>
            <p:cNvSpPr/>
            <p:nvPr/>
          </p:nvSpPr>
          <p:spPr>
            <a:xfrm rot="5400000" flipH="1">
              <a:off x="3837588" y="2321302"/>
              <a:ext cx="1483536" cy="28346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17" y="1690688"/>
            <a:ext cx="4091152" cy="3067365"/>
          </a:xfrm>
          <a:prstGeom prst="rect">
            <a:avLst/>
          </a:prstGeom>
        </p:spPr>
      </p:pic>
      <p:pic>
        <p:nvPicPr>
          <p:cNvPr id="1026" name="Picture 2" descr="https://sun9-24.userapi.com/impg/xZgKBfucwD4P6Yc1ZKDbKWU8b_m63I0pCL_XKg/aQ12s8aHoZs.jpg?size=1280x957&amp;quality=95&amp;sign=a1afd377702b7353fef6f3706e56b8a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t="12293" r="19734" b="15545"/>
          <a:stretch/>
        </p:blipFill>
        <p:spPr bwMode="auto">
          <a:xfrm>
            <a:off x="9276431" y="3814833"/>
            <a:ext cx="2163030" cy="19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4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04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 действия электронной линзы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16" y="2557293"/>
            <a:ext cx="2352341" cy="2347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8" y="2387806"/>
            <a:ext cx="4653481" cy="268661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8374446" y="1898918"/>
            <a:ext cx="914410" cy="1595098"/>
            <a:chOff x="8148108" y="1898918"/>
            <a:chExt cx="914410" cy="1595098"/>
          </a:xfrm>
        </p:grpSpPr>
        <p:sp>
          <p:nvSpPr>
            <p:cNvPr id="7" name="Прямоугольный треугольник 6"/>
            <p:cNvSpPr/>
            <p:nvPr/>
          </p:nvSpPr>
          <p:spPr>
            <a:xfrm flipV="1">
              <a:off x="8365401" y="1898918"/>
              <a:ext cx="697117" cy="1595098"/>
            </a:xfrm>
            <a:prstGeom prst="rtTriangl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148108" y="1898918"/>
              <a:ext cx="216000" cy="15948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 flipH="1">
            <a:off x="5138839" y="1898620"/>
            <a:ext cx="914410" cy="1595098"/>
            <a:chOff x="8148108" y="1898918"/>
            <a:chExt cx="914410" cy="1595098"/>
          </a:xfrm>
        </p:grpSpPr>
        <p:sp>
          <p:nvSpPr>
            <p:cNvPr id="12" name="Прямоугольный треугольник 11"/>
            <p:cNvSpPr/>
            <p:nvPr/>
          </p:nvSpPr>
          <p:spPr>
            <a:xfrm flipV="1">
              <a:off x="8365401" y="1898918"/>
              <a:ext cx="697117" cy="1595098"/>
            </a:xfrm>
            <a:prstGeom prst="rtTriangl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148108" y="1898918"/>
              <a:ext cx="216000" cy="15948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02" y="1898620"/>
            <a:ext cx="3877491" cy="38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 </a:t>
            </a:r>
            <a:r>
              <a:rPr lang="ru-RU" dirty="0" err="1" smtClean="0"/>
              <a:t>Ааронова-Бома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47284" y="1690688"/>
                <a:ext cx="3497432" cy="4557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</m:acc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num>
                                    <m:den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  <m:acc>
                                    <m:accPr>
                                      <m:chr m:val="⃗"/>
                                      <m:ctrl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4000" b="0" dirty="0" smtClean="0"/>
              </a:p>
              <a:p>
                <a:endParaRPr lang="en-US" sz="4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400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40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type m:val="li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000" i="1" dirty="0" smtClean="0"/>
              </a:p>
              <a:p>
                <a:endParaRPr lang="en-US" sz="40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ħ</m:t>
                      </m:r>
                      <m:acc>
                        <m:accPr>
                          <m:chr m:val="⃗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ru-RU" sz="4000" i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284" y="1690688"/>
                <a:ext cx="3497432" cy="45579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3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 </a:t>
            </a:r>
            <a:r>
              <a:rPr lang="ru-RU" dirty="0" err="1" smtClean="0"/>
              <a:t>Ааронова-Бома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61731" y="3750727"/>
            <a:ext cx="144000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Ромб 5"/>
          <p:cNvSpPr/>
          <p:nvPr/>
        </p:nvSpPr>
        <p:spPr>
          <a:xfrm>
            <a:off x="2001731" y="1831880"/>
            <a:ext cx="5278170" cy="3830494"/>
          </a:xfrm>
          <a:prstGeom prst="diamond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79228" y="169068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1</a:t>
            </a:r>
            <a:endParaRPr lang="ru-R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2879228" y="4831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2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423474" y="3503437"/>
            <a:ext cx="487380" cy="487380"/>
            <a:chOff x="5413972" y="3372415"/>
            <a:chExt cx="751437" cy="751437"/>
          </a:xfrm>
        </p:grpSpPr>
        <p:sp>
          <p:nvSpPr>
            <p:cNvPr id="9" name="Овал 8"/>
            <p:cNvSpPr/>
            <p:nvPr/>
          </p:nvSpPr>
          <p:spPr>
            <a:xfrm>
              <a:off x="5413972" y="3372415"/>
              <a:ext cx="751437" cy="751437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5684068" y="3636475"/>
              <a:ext cx="223320" cy="22332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427867" y="2521685"/>
            <a:ext cx="2458510" cy="2446862"/>
            <a:chOff x="5082832" y="3041960"/>
            <a:chExt cx="1419065" cy="1412342"/>
          </a:xfrm>
        </p:grpSpPr>
        <p:sp>
          <p:nvSpPr>
            <p:cNvPr id="13" name="Дуга 12"/>
            <p:cNvSpPr/>
            <p:nvPr/>
          </p:nvSpPr>
          <p:spPr>
            <a:xfrm>
              <a:off x="5083521" y="3041964"/>
              <a:ext cx="1412338" cy="1412338"/>
            </a:xfrm>
            <a:prstGeom prst="arc">
              <a:avLst>
                <a:gd name="adj1" fmla="val 16658872"/>
                <a:gd name="adj2" fmla="val 21051292"/>
              </a:avLst>
            </a:prstGeom>
            <a:ln w="57150">
              <a:solidFill>
                <a:srgbClr val="C0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Дуга 14"/>
            <p:cNvSpPr/>
            <p:nvPr/>
          </p:nvSpPr>
          <p:spPr>
            <a:xfrm rot="16200000">
              <a:off x="5082832" y="3041964"/>
              <a:ext cx="1412338" cy="1412338"/>
            </a:xfrm>
            <a:prstGeom prst="arc">
              <a:avLst>
                <a:gd name="adj1" fmla="val 16658872"/>
                <a:gd name="adj2" fmla="val 21051292"/>
              </a:avLst>
            </a:prstGeom>
            <a:ln w="57150">
              <a:solidFill>
                <a:srgbClr val="C0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Дуга 15"/>
            <p:cNvSpPr/>
            <p:nvPr/>
          </p:nvSpPr>
          <p:spPr>
            <a:xfrm rot="10800000">
              <a:off x="5089559" y="3041962"/>
              <a:ext cx="1412338" cy="1412338"/>
            </a:xfrm>
            <a:prstGeom prst="arc">
              <a:avLst>
                <a:gd name="adj1" fmla="val 16658872"/>
                <a:gd name="adj2" fmla="val 21051292"/>
              </a:avLst>
            </a:prstGeom>
            <a:ln w="57150">
              <a:solidFill>
                <a:srgbClr val="C0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Дуга 16"/>
            <p:cNvSpPr/>
            <p:nvPr/>
          </p:nvSpPr>
          <p:spPr>
            <a:xfrm rot="5400000">
              <a:off x="5089558" y="3041960"/>
              <a:ext cx="1412338" cy="1412338"/>
            </a:xfrm>
            <a:prstGeom prst="arc">
              <a:avLst>
                <a:gd name="adj1" fmla="val 16658872"/>
                <a:gd name="adj2" fmla="val 21051292"/>
              </a:avLst>
            </a:prstGeom>
            <a:ln w="57150">
              <a:solidFill>
                <a:srgbClr val="C0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26109" y="3412901"/>
                <a:ext cx="400431" cy="624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ru-RU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109" y="3412901"/>
                <a:ext cx="400431" cy="62491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Овал 18"/>
          <p:cNvSpPr/>
          <p:nvPr/>
        </p:nvSpPr>
        <p:spPr>
          <a:xfrm>
            <a:off x="7097248" y="3612981"/>
            <a:ext cx="245806" cy="24580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70427" y="3056824"/>
            <a:ext cx="142176" cy="1337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10854" y="3416492"/>
                <a:ext cx="454355" cy="621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ru-RU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854" y="3416492"/>
                <a:ext cx="454355" cy="62132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38826" y="1904897"/>
                <a:ext cx="3635291" cy="3680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60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i="1" dirty="0" smtClean="0">
                  <a:latin typeface="Cambria Math" panose="02040503050406030204" pitchFamily="18" charset="0"/>
                </a:endParaRPr>
              </a:p>
              <a:p>
                <a:endParaRPr lang="en-US" sz="3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6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type m:val="lin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3600" i="1" dirty="0" smtClean="0">
                  <a:latin typeface="Cambria Math" panose="02040503050406030204" pitchFamily="18" charset="0"/>
                </a:endParaRPr>
              </a:p>
              <a:p>
                <a:endParaRPr lang="en-US" sz="36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=ħ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360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826" y="1904897"/>
                <a:ext cx="3635291" cy="36804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9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2308337"/>
              </p:ext>
            </p:extLst>
          </p:nvPr>
        </p:nvGraphicFramePr>
        <p:xfrm>
          <a:off x="144855" y="208230"/>
          <a:ext cx="11841933" cy="6488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04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5153396" y="709681"/>
            <a:ext cx="6455391" cy="5513289"/>
            <a:chOff x="6111939" y="709681"/>
            <a:chExt cx="6455391" cy="5513289"/>
          </a:xfrm>
        </p:grpSpPr>
        <p:sp>
          <p:nvSpPr>
            <p:cNvPr id="4" name="Куб 3"/>
            <p:cNvSpPr/>
            <p:nvPr/>
          </p:nvSpPr>
          <p:spPr>
            <a:xfrm>
              <a:off x="6111939" y="2388904"/>
              <a:ext cx="6455391" cy="1624084"/>
            </a:xfrm>
            <a:prstGeom prst="cube">
              <a:avLst>
                <a:gd name="adj" fmla="val 8802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9339634" y="767054"/>
              <a:ext cx="0" cy="22111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9342409" y="4011784"/>
              <a:ext cx="0" cy="2211186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6933096" y="1789965"/>
              <a:ext cx="1422836" cy="1461938"/>
              <a:chOff x="7213259" y="1924966"/>
              <a:chExt cx="1422836" cy="1461938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7356437" y="2509741"/>
                <a:ext cx="1279658" cy="839114"/>
                <a:chOff x="2058785" y="2719130"/>
                <a:chExt cx="1279658" cy="839114"/>
              </a:xfrm>
            </p:grpSpPr>
            <p:cxnSp>
              <p:nvCxnSpPr>
                <p:cNvPr id="9" name="Прямая со стрелкой 8"/>
                <p:cNvCxnSpPr/>
                <p:nvPr/>
              </p:nvCxnSpPr>
              <p:spPr>
                <a:xfrm>
                  <a:off x="2510443" y="2719130"/>
                  <a:ext cx="828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Прямая со стрелкой 9"/>
                <p:cNvCxnSpPr/>
                <p:nvPr/>
              </p:nvCxnSpPr>
              <p:spPr>
                <a:xfrm flipH="1">
                  <a:off x="2058785" y="2719130"/>
                  <a:ext cx="451658" cy="47018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 стрелкой 13"/>
                <p:cNvCxnSpPr/>
                <p:nvPr/>
              </p:nvCxnSpPr>
              <p:spPr>
                <a:xfrm>
                  <a:off x="2517974" y="2730244"/>
                  <a:ext cx="0" cy="828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8222095" y="1924966"/>
                <a:ext cx="3626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x</a:t>
                </a:r>
                <a:endParaRPr lang="ru-RU" sz="3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213259" y="2243607"/>
                <a:ext cx="370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y</a:t>
                </a:r>
                <a:endParaRPr lang="ru-RU" sz="32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58036" y="2802129"/>
                <a:ext cx="3465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z</a:t>
                </a:r>
                <a:endParaRPr lang="ru-RU" sz="3200" dirty="0"/>
              </a:p>
            </p:txBody>
          </p:sp>
        </p:grpSp>
        <p:cxnSp>
          <p:nvCxnSpPr>
            <p:cNvPr id="20" name="Прямая со стрелкой 19"/>
            <p:cNvCxnSpPr/>
            <p:nvPr/>
          </p:nvCxnSpPr>
          <p:spPr>
            <a:xfrm>
              <a:off x="10072064" y="2719093"/>
              <a:ext cx="16129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0643077" y="2832727"/>
                  <a:ext cx="550472" cy="6077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</m:sub>
                        </m:sSub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3077" y="2832727"/>
                  <a:ext cx="550472" cy="60779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Прямая со стрелкой 22"/>
            <p:cNvCxnSpPr/>
            <p:nvPr/>
          </p:nvCxnSpPr>
          <p:spPr>
            <a:xfrm>
              <a:off x="9339634" y="709681"/>
              <a:ext cx="0" cy="10613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9429710" y="994142"/>
                  <a:ext cx="32784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9710" y="994142"/>
                  <a:ext cx="327847" cy="49244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Прямая со стрелкой 24"/>
            <p:cNvCxnSpPr/>
            <p:nvPr/>
          </p:nvCxnSpPr>
          <p:spPr>
            <a:xfrm rot="1800000">
              <a:off x="9078280" y="4227613"/>
              <a:ext cx="0" cy="10613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789276" y="4291253"/>
                  <a:ext cx="32784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9276" y="4291253"/>
                  <a:ext cx="327847" cy="49244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Дуга 26"/>
            <p:cNvSpPr/>
            <p:nvPr/>
          </p:nvSpPr>
          <p:spPr>
            <a:xfrm>
              <a:off x="8868070" y="3880559"/>
              <a:ext cx="914400" cy="914400"/>
            </a:xfrm>
            <a:prstGeom prst="arc">
              <a:avLst>
                <a:gd name="adj1" fmla="val 5276592"/>
                <a:gd name="adj2" fmla="val 739275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437383" y="4555309"/>
                  <a:ext cx="49795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ru-RU" sz="32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383" y="4555309"/>
                  <a:ext cx="497957" cy="49244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57990" y="4027151"/>
                <a:ext cx="6087949" cy="2410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ru-RU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3600" i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~37 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sz="3600" b="0" dirty="0" smtClean="0"/>
              </a:p>
              <a:p>
                <a:endParaRPr lang="en-US" sz="3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𝑐𝑟𝑦𝑠𝑡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~6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90" y="4027151"/>
                <a:ext cx="6087949" cy="24102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083213" y="1995726"/>
                <a:ext cx="3362844" cy="758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ru-RU" sz="36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ru-RU" sz="3600" i="1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ru-RU" sz="360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ru-RU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213" y="1995726"/>
                <a:ext cx="3362844" cy="75802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Сила Лоренца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722168" y="4678259"/>
                <a:ext cx="1707519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=2.51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𝑝𝑚</m:t>
                      </m:r>
                    </m:oMath>
                  </m:oMathPara>
                </a14:m>
                <a:endParaRPr lang="en-US" sz="2400" b="0" i="1" dirty="0" smtClean="0"/>
              </a:p>
              <a:p>
                <a:endParaRPr lang="en-US" sz="2400" b="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168" y="4678259"/>
                <a:ext cx="1707519" cy="1107996"/>
              </a:xfrm>
              <a:prstGeom prst="rect">
                <a:avLst/>
              </a:prstGeom>
              <a:blipFill rotWithShape="0">
                <a:blip r:embed="rId8"/>
                <a:stretch>
                  <a:fillRect l="-3929" r="-3929" b="-16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8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20961" y="1639758"/>
            <a:ext cx="7551304" cy="3320197"/>
            <a:chOff x="795909" y="1898689"/>
            <a:chExt cx="7551304" cy="332019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519213" y="3205818"/>
              <a:ext cx="828000" cy="1033001"/>
              <a:chOff x="7808095" y="2353903"/>
              <a:chExt cx="828000" cy="1033001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7808095" y="2509741"/>
                <a:ext cx="828000" cy="839114"/>
                <a:chOff x="2510443" y="2719130"/>
                <a:chExt cx="828000" cy="839114"/>
              </a:xfrm>
            </p:grpSpPr>
            <p:cxnSp>
              <p:nvCxnSpPr>
                <p:cNvPr id="9" name="Прямая со стрелкой 8"/>
                <p:cNvCxnSpPr/>
                <p:nvPr/>
              </p:nvCxnSpPr>
              <p:spPr>
                <a:xfrm>
                  <a:off x="2510443" y="2719130"/>
                  <a:ext cx="828000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 стрелкой 13"/>
                <p:cNvCxnSpPr/>
                <p:nvPr/>
              </p:nvCxnSpPr>
              <p:spPr>
                <a:xfrm>
                  <a:off x="2517974" y="2730244"/>
                  <a:ext cx="0" cy="828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8242035" y="2353903"/>
                <a:ext cx="370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y</a:t>
                </a:r>
                <a:endParaRPr lang="ru-RU" sz="32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58036" y="2802129"/>
                <a:ext cx="3465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z</a:t>
                </a:r>
                <a:endParaRPr lang="ru-RU" sz="3200" dirty="0"/>
              </a:p>
            </p:txBody>
          </p:sp>
        </p:grpSp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3250631" y="1934521"/>
              <a:ext cx="0" cy="18360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4611368" y="1934521"/>
              <a:ext cx="0" cy="18360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/>
            <p:cNvSpPr/>
            <p:nvPr/>
          </p:nvSpPr>
          <p:spPr>
            <a:xfrm>
              <a:off x="1141276" y="3357252"/>
              <a:ext cx="1859028" cy="834870"/>
            </a:xfrm>
            <a:prstGeom prst="rect">
              <a:avLst/>
            </a:prstGeom>
            <a:noFill/>
            <a:ln w="3810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000304" y="3357252"/>
              <a:ext cx="1859028" cy="834870"/>
            </a:xfrm>
            <a:prstGeom prst="rect">
              <a:avLst/>
            </a:prstGeom>
            <a:noFill/>
            <a:ln w="3810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864457" y="3358227"/>
              <a:ext cx="1859028" cy="834870"/>
            </a:xfrm>
            <a:prstGeom prst="rect">
              <a:avLst/>
            </a:prstGeom>
            <a:noFill/>
            <a:ln w="3810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5107800" y="1934521"/>
              <a:ext cx="0" cy="18360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2748592" y="1934521"/>
              <a:ext cx="0" cy="18360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3009446" y="3756618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V="1">
              <a:off x="4342946" y="3784629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H="1" flipV="1">
              <a:off x="5114321" y="3780545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H="1" flipV="1">
              <a:off x="2742122" y="3760051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95909" y="5214802"/>
              <a:ext cx="6385790" cy="0"/>
            </a:xfrm>
            <a:prstGeom prst="line">
              <a:avLst/>
            </a:prstGeom>
            <a:ln w="381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795909" y="2349953"/>
              <a:ext cx="6385790" cy="0"/>
            </a:xfrm>
            <a:prstGeom prst="line">
              <a:avLst/>
            </a:prstGeom>
            <a:ln w="381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 flipV="1">
              <a:off x="2486358" y="2322361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H="1" flipV="1">
              <a:off x="4865363" y="2337715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V="1">
              <a:off x="4618954" y="2327811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V="1">
              <a:off x="3259682" y="2337715"/>
              <a:ext cx="252000" cy="1434257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795909" y="3774686"/>
              <a:ext cx="6385790" cy="0"/>
            </a:xfrm>
            <a:prstGeom prst="line">
              <a:avLst/>
            </a:prstGeom>
            <a:ln w="38100">
              <a:solidFill>
                <a:srgbClr val="ED7D3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>
              <a:off x="986828" y="3771972"/>
              <a:ext cx="0" cy="1418903"/>
            </a:xfrm>
            <a:prstGeom prst="straightConnector1">
              <a:avLst/>
            </a:prstGeom>
            <a:ln w="38100">
              <a:solidFill>
                <a:srgbClr val="ED7D3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1077905" y="4414806"/>
                  <a:ext cx="64671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ru-RU" sz="3600" dirty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905" y="4414806"/>
                  <a:ext cx="646716" cy="55399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/>
            <p:cNvSpPr txBox="1"/>
            <p:nvPr/>
          </p:nvSpPr>
          <p:spPr>
            <a:xfrm>
              <a:off x="5883861" y="4742977"/>
              <a:ext cx="1628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Underfocus</a:t>
              </a:r>
              <a:endParaRPr lang="ru-RU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09517" y="1898689"/>
              <a:ext cx="1447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Overfocus</a:t>
              </a:r>
              <a:endParaRPr lang="ru-RU" sz="2400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1903876" y="3613763"/>
              <a:ext cx="318845" cy="318845"/>
              <a:chOff x="4198148" y="5159935"/>
              <a:chExt cx="476591" cy="476591"/>
            </a:xfrm>
          </p:grpSpPr>
          <p:sp>
            <p:nvSpPr>
              <p:cNvPr id="42" name="Овал 41"/>
              <p:cNvSpPr/>
              <p:nvPr/>
            </p:nvSpPr>
            <p:spPr>
              <a:xfrm>
                <a:off x="4198148" y="5159935"/>
                <a:ext cx="476591" cy="47659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4350548" y="5319955"/>
                <a:ext cx="174065" cy="174065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3770718" y="3620254"/>
              <a:ext cx="318845" cy="318845"/>
              <a:chOff x="3929817" y="4994484"/>
              <a:chExt cx="318845" cy="318845"/>
            </a:xfrm>
          </p:grpSpPr>
          <p:sp>
            <p:nvSpPr>
              <p:cNvPr id="47" name="Овал 46"/>
              <p:cNvSpPr/>
              <p:nvPr/>
            </p:nvSpPr>
            <p:spPr>
              <a:xfrm>
                <a:off x="3929817" y="4994484"/>
                <a:ext cx="318845" cy="31884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8" name="Прямая соединительная линия 47"/>
              <p:cNvCxnSpPr>
                <a:stCxn id="47" idx="7"/>
                <a:endCxn id="47" idx="3"/>
              </p:cNvCxnSpPr>
              <p:nvPr/>
            </p:nvCxnSpPr>
            <p:spPr>
              <a:xfrm flipH="1">
                <a:off x="3976511" y="5041178"/>
                <a:ext cx="225457" cy="22545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>
                <a:stCxn id="47" idx="1"/>
                <a:endCxn id="47" idx="5"/>
              </p:cNvCxnSpPr>
              <p:nvPr/>
            </p:nvCxnSpPr>
            <p:spPr>
              <a:xfrm>
                <a:off x="3976511" y="5041178"/>
                <a:ext cx="225457" cy="22545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Группа 7"/>
            <p:cNvGrpSpPr/>
            <p:nvPr/>
          </p:nvGrpSpPr>
          <p:grpSpPr>
            <a:xfrm>
              <a:off x="5627799" y="3615264"/>
              <a:ext cx="318845" cy="318845"/>
              <a:chOff x="4198148" y="5159935"/>
              <a:chExt cx="476591" cy="476591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4198148" y="5159935"/>
                <a:ext cx="476591" cy="47659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350548" y="5319955"/>
                <a:ext cx="174065" cy="174065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" name="Параллелограмм 3"/>
          <p:cNvSpPr/>
          <p:nvPr/>
        </p:nvSpPr>
        <p:spPr>
          <a:xfrm>
            <a:off x="2233015" y="5519678"/>
            <a:ext cx="6207438" cy="992838"/>
          </a:xfrm>
          <a:prstGeom prst="parallelogram">
            <a:avLst>
              <a:gd name="adj" fmla="val 58848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4248805" y="5519678"/>
            <a:ext cx="570369" cy="1016363"/>
          </a:xfrm>
          <a:prstGeom prst="line">
            <a:avLst/>
          </a:prstGeom>
          <a:ln w="2063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114015" y="5507915"/>
            <a:ext cx="570369" cy="1016363"/>
          </a:xfrm>
          <a:prstGeom prst="line">
            <a:avLst/>
          </a:prstGeom>
          <a:ln w="206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араллелограмм 44"/>
          <p:cNvSpPr/>
          <p:nvPr/>
        </p:nvSpPr>
        <p:spPr>
          <a:xfrm>
            <a:off x="2233015" y="5503831"/>
            <a:ext cx="6207438" cy="992838"/>
          </a:xfrm>
          <a:prstGeom prst="parallelogram">
            <a:avLst>
              <a:gd name="adj" fmla="val 58848"/>
            </a:avLst>
          </a:prstGeom>
          <a:noFill/>
          <a:ln w="152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Френеля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66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240</Words>
  <Application>Microsoft Office PowerPoint</Application>
  <PresentationFormat>Широкоэкранный</PresentationFormat>
  <Paragraphs>160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Тема Office</vt:lpstr>
      <vt:lpstr>Лоренцевая электронная микроскопия</vt:lpstr>
      <vt:lpstr>План семинара</vt:lpstr>
      <vt:lpstr>Конструкция электронных микроскопов</vt:lpstr>
      <vt:lpstr>Принцип действия электронной линзы</vt:lpstr>
      <vt:lpstr>Эффект Ааронова-Бома</vt:lpstr>
      <vt:lpstr>Эффект Ааронова-Бома</vt:lpstr>
      <vt:lpstr>Презентация PowerPoint</vt:lpstr>
      <vt:lpstr>Сила Лоренца</vt:lpstr>
      <vt:lpstr>Метод Френеля</vt:lpstr>
      <vt:lpstr>Метод Френеля</vt:lpstr>
      <vt:lpstr>Набег фазы</vt:lpstr>
      <vt:lpstr>Связь силы Лоренца и фазы волновой функции</vt:lpstr>
      <vt:lpstr>Образец - Фазовый объект</vt:lpstr>
      <vt:lpstr>Внеосевая голография</vt:lpstr>
      <vt:lpstr>Внеосевая голография</vt:lpstr>
      <vt:lpstr>Уравнение переноса. Метод медленных амплитуд</vt:lpstr>
      <vt:lpstr>Реконструкция фазы. Осевая голография</vt:lpstr>
      <vt:lpstr>Метод Френеля</vt:lpstr>
      <vt:lpstr>Метод Фуко</vt:lpstr>
      <vt:lpstr>Метод Фуко</vt:lpstr>
      <vt:lpstr>Дифференциальный фазовый контраст</vt:lpstr>
      <vt:lpstr>Дифференциальный фазовый контраст</vt:lpstr>
      <vt:lpstr>Сравнение</vt:lpstr>
      <vt:lpstr>Косвенная голография</vt:lpstr>
      <vt:lpstr>Отклонение в РЭМ</vt:lpstr>
      <vt:lpstr>Геометрический фазовый анализ</vt:lpstr>
      <vt:lpstr>Реконструкция фазы</vt:lpstr>
      <vt:lpstr>Реконструкция фазы</vt:lpstr>
      <vt:lpstr>Схема эксперимента</vt:lpstr>
      <vt:lpstr>Реконструкция электрического поля</vt:lpstr>
      <vt:lpstr>Реконструкция магнитного поля</vt:lpstr>
      <vt:lpstr>Многоступенчатое картирование магнитного поля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Tatarskiy Dmitry</dc:creator>
  <cp:lastModifiedBy>Татарский Дмитрий Аркадьевич</cp:lastModifiedBy>
  <cp:revision>126</cp:revision>
  <dcterms:created xsi:type="dcterms:W3CDTF">2022-11-04T09:51:06Z</dcterms:created>
  <dcterms:modified xsi:type="dcterms:W3CDTF">2022-11-24T09:14:07Z</dcterms:modified>
</cp:coreProperties>
</file>