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64" r:id="rId6"/>
    <p:sldId id="259" r:id="rId7"/>
    <p:sldId id="271" r:id="rId8"/>
    <p:sldId id="274" r:id="rId9"/>
    <p:sldId id="270" r:id="rId10"/>
    <p:sldId id="261" r:id="rId11"/>
    <p:sldId id="267" r:id="rId12"/>
    <p:sldId id="262" r:id="rId13"/>
    <p:sldId id="273" r:id="rId14"/>
    <p:sldId id="265" r:id="rId15"/>
    <p:sldId id="26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7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47384-61D6-4472-BF75-B98345C4266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2D8D-5E6A-40BF-BB1A-43587FB6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65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E2D8D-5E6A-40BF-BB1A-43587FB63B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9.pn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9;&#1075;&#1086;&#1083;_2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3;&#1072;&#1087;&#1099;&#1083;&#1077;&#1085;&#1080;&#1077;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32856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Определение структуры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поверхности с помощью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дифракции быстрых электронов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4000504"/>
            <a:ext cx="286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Образовательный семинар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4643446"/>
            <a:ext cx="28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аспирант Алексей Путилов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5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ayer_1.jpg"/>
          <p:cNvPicPr>
            <a:picLocks noChangeAspect="1"/>
          </p:cNvPicPr>
          <p:nvPr/>
        </p:nvPicPr>
        <p:blipFill rotWithShape="1">
          <a:blip r:embed="rId2"/>
          <a:srcRect l="50000" t="21234" r="8268" b="21234"/>
          <a:stretch/>
        </p:blipFill>
        <p:spPr>
          <a:xfrm>
            <a:off x="3463945" y="758748"/>
            <a:ext cx="2819008" cy="2884566"/>
          </a:xfrm>
          <a:prstGeom prst="rect">
            <a:avLst/>
          </a:prstGeom>
        </p:spPr>
      </p:pic>
      <p:pic>
        <p:nvPicPr>
          <p:cNvPr id="6" name="Рисунок 5" descr="Layer_2.jpg"/>
          <p:cNvPicPr>
            <a:picLocks noChangeAspect="1"/>
          </p:cNvPicPr>
          <p:nvPr/>
        </p:nvPicPr>
        <p:blipFill rotWithShape="1">
          <a:blip r:embed="rId3"/>
          <a:srcRect l="49777" t="20366" r="7518" b="20366"/>
          <a:stretch/>
        </p:blipFill>
        <p:spPr>
          <a:xfrm>
            <a:off x="6247968" y="785794"/>
            <a:ext cx="2823075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1868" y="0"/>
            <a:ext cx="316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(111)-7х7.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8" descr="Fou.jpg"/>
          <p:cNvPicPr>
            <a:picLocks noChangeAspect="1"/>
          </p:cNvPicPr>
          <p:nvPr/>
        </p:nvPicPr>
        <p:blipFill>
          <a:blip r:embed="rId4"/>
          <a:srcRect l="7812" t="20853" r="8593" b="21802"/>
          <a:stretch>
            <a:fillRect/>
          </a:stretch>
        </p:blipFill>
        <p:spPr bwMode="auto">
          <a:xfrm>
            <a:off x="107503" y="3933056"/>
            <a:ext cx="5272473" cy="27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214818"/>
            <a:ext cx="2286015" cy="228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" y="764704"/>
            <a:ext cx="3459411" cy="2589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496" y="428604"/>
            <a:ext cx="220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слой атомов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428604"/>
            <a:ext cx="215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слой атомов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3857628"/>
            <a:ext cx="20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ДМЭ изображение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214554"/>
            <a:ext cx="520367" cy="40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857232"/>
            <a:ext cx="500066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16938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Ewald_2.tif"/>
          <p:cNvPicPr>
            <a:picLocks noChangeAspect="1"/>
          </p:cNvPicPr>
          <p:nvPr/>
        </p:nvPicPr>
        <p:blipFill rotWithShape="1">
          <a:blip r:embed="rId2"/>
          <a:srcRect l="4754" t="19726" r="52048" b="20334"/>
          <a:stretch/>
        </p:blipFill>
        <p:spPr bwMode="auto">
          <a:xfrm>
            <a:off x="251520" y="464061"/>
            <a:ext cx="2983202" cy="31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15074" y="6143644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|k| 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5087" y="0"/>
            <a:ext cx="420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ДБЭ изображения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00" t="2267" r="8267" b="3289"/>
          <a:stretch>
            <a:fillRect/>
          </a:stretch>
        </p:blipFill>
        <p:spPr>
          <a:xfrm>
            <a:off x="6500826" y="500041"/>
            <a:ext cx="2643174" cy="45718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40" t="7044" r="6261" b="9048"/>
          <a:stretch>
            <a:fillRect/>
          </a:stretch>
        </p:blipFill>
        <p:spPr>
          <a:xfrm>
            <a:off x="3786182" y="571480"/>
            <a:ext cx="2786082" cy="45402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5214950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1,5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˚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˚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5143512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1,5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˚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˚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32" y="4091342"/>
            <a:ext cx="4071966" cy="2338054"/>
            <a:chOff x="-32" y="4103484"/>
            <a:chExt cx="4071966" cy="233805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-32" y="4103484"/>
              <a:ext cx="4071966" cy="2325912"/>
              <a:chOff x="4188806" y="698593"/>
              <a:chExt cx="4742172" cy="2903408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4188806" y="698593"/>
                <a:ext cx="4742172" cy="2873283"/>
                <a:chOff x="4188806" y="692696"/>
                <a:chExt cx="4742172" cy="2873283"/>
              </a:xfrm>
            </p:grpSpPr>
            <p:pic>
              <p:nvPicPr>
                <p:cNvPr id="8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l="22828" r="3124" b="22461"/>
                <a:stretch/>
              </p:blipFill>
              <p:spPr bwMode="auto">
                <a:xfrm>
                  <a:off x="4188806" y="692696"/>
                  <a:ext cx="4742172" cy="2873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Прямоугольник 11"/>
                <p:cNvSpPr/>
                <p:nvPr/>
              </p:nvSpPr>
              <p:spPr>
                <a:xfrm>
                  <a:off x="5940152" y="3284984"/>
                  <a:ext cx="1800200" cy="2809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52726" y="3140968"/>
                <a:ext cx="2761209" cy="461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ru-RU" dirty="0" smtClean="0"/>
                  <a:t> </a:t>
                </a:r>
                <a:r>
                  <a:rPr lang="en-US" dirty="0" smtClean="0"/>
                  <a:t>- </a:t>
                </a:r>
                <a:r>
                  <a:rPr lang="ru-RU" dirty="0" smtClean="0"/>
                  <a:t>азимутальный угол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4282" y="607220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endParaRPr lang="ru-RU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925" y="28876"/>
            <a:ext cx="699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Дифракционная картина, полученная 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Si(111)-7x7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83861" y="714356"/>
            <a:ext cx="442640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13 2015-02-27 10_53_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714356"/>
            <a:ext cx="3429024" cy="3786214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52716"/>
            <a:ext cx="6357950" cy="230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907333"/>
            <a:ext cx="5072098" cy="30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74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6061" y="10391"/>
            <a:ext cx="399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Зависимость 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 падения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Угол_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817" y="1071546"/>
            <a:ext cx="8642385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2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337489" cy="206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3000372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Harris 1981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0"/>
            <a:ext cx="8182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роста с помощью дифракции быстрых электронов.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714356"/>
            <a:ext cx="5186374" cy="387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786322"/>
            <a:ext cx="5195870" cy="81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3000371"/>
            <a:ext cx="1785950" cy="379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0"/>
            <a:ext cx="562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Напыление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Nb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Si(111)-7x7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подложку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Напылени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714356"/>
            <a:ext cx="787982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0"/>
            <a:ext cx="562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Напыление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Nb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Si(111)-7x7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подложку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 2015-02-27 17_54_02.jpg"/>
          <p:cNvPicPr>
            <a:picLocks noChangeAspect="1"/>
          </p:cNvPicPr>
          <p:nvPr/>
        </p:nvPicPr>
        <p:blipFill>
          <a:blip r:embed="rId2"/>
          <a:srcRect b="24468"/>
          <a:stretch>
            <a:fillRect/>
          </a:stretch>
        </p:blipFill>
        <p:spPr>
          <a:xfrm>
            <a:off x="2214546" y="642918"/>
            <a:ext cx="4857784" cy="5748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0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836712"/>
            <a:ext cx="555338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Введение. Построение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Эвальда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Рассеяние на суперструктуре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Упругое рассеяние на атоме.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Борновское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приближение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Кинематическая и динамическая дифракция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Кикучи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-линии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(111)-7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дифракционной картины от угла падения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роста с помощью дифракции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8738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Ed_RHE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857232"/>
            <a:ext cx="3520440" cy="24460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488" y="0"/>
            <a:ext cx="307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Эвальда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640388" y="1096963"/>
          <a:ext cx="1658937" cy="560387"/>
        </p:xfrm>
        <a:graphic>
          <a:graphicData uri="http://schemas.openxmlformats.org/presentationml/2006/ole">
            <p:oleObj spid="_x0000_s3098" name="Формула" r:id="rId4" imgW="672840" imgH="22860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576888" y="1778000"/>
          <a:ext cx="1252537" cy="812800"/>
        </p:xfrm>
        <a:graphic>
          <a:graphicData uri="http://schemas.openxmlformats.org/presentationml/2006/ole">
            <p:oleObj spid="_x0000_s3099" name="Формула" r:id="rId5" imgW="507960" imgH="330120" progId="Equation.3">
              <p:embed/>
            </p:oleObj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6401" y="4256128"/>
            <a:ext cx="2071702" cy="97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282" y="100010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Ed_RHEED_2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19" y="3500438"/>
            <a:ext cx="3619500" cy="3185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357187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9346741"/>
              </p:ext>
            </p:extLst>
          </p:nvPr>
        </p:nvGraphicFramePr>
        <p:xfrm>
          <a:off x="5652120" y="3231814"/>
          <a:ext cx="1469394" cy="989592"/>
        </p:xfrm>
        <a:graphic>
          <a:graphicData uri="http://schemas.openxmlformats.org/presentationml/2006/ole">
            <p:oleObj spid="_x0000_s3100" name="Формула" r:id="rId8" imgW="622080" imgH="41904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06401" y="5661248"/>
            <a:ext cx="279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= 25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0.08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0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7232"/>
            <a:ext cx="4330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Дифракция медленных электронов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(ДМЭ)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Energy Electron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Difraction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(LEED)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857232"/>
            <a:ext cx="478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Дифракция быстрых электронов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(ДБЭ)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Reflected High Energy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Difraction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(RHEED)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d_RHEED_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928802"/>
            <a:ext cx="3714776" cy="241923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286248" y="1928802"/>
            <a:ext cx="4143404" cy="2438987"/>
            <a:chOff x="1500188" y="2285992"/>
            <a:chExt cx="6840537" cy="3945402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88" y="2285992"/>
              <a:ext cx="6840537" cy="3878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212815" y="4874081"/>
              <a:ext cx="2004985" cy="1357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628098" y="5059455"/>
              <a:ext cx="1769104" cy="577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2286015" cy="228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5984" y="6072206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=30-200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20" y="6143644"/>
            <a:ext cx="154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кэВ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426435"/>
            <a:ext cx="2786082" cy="21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045106" y="0"/>
            <a:ext cx="321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Дифракция электронов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0"/>
            <a:ext cx="607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Рассеяние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поверхностной суперструктуре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12847"/>
            <a:ext cx="3643338" cy="15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35729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Решетка в реальном пространстве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28586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Решетка в обратном пространстве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1500174"/>
            <a:ext cx="164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Si(111)    +    In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508492" y="2071678"/>
            <a:ext cx="4635508" cy="2793947"/>
            <a:chOff x="4508492" y="2071678"/>
            <a:chExt cx="4635508" cy="279394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8492" y="2071678"/>
              <a:ext cx="4635508" cy="2793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4572000" y="4643446"/>
              <a:ext cx="285752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72198" y="4643446"/>
              <a:ext cx="285752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643834" y="4643446"/>
              <a:ext cx="285752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5720" y="2353902"/>
            <a:ext cx="3500462" cy="1932354"/>
            <a:chOff x="357158" y="1928802"/>
            <a:chExt cx="3500462" cy="193235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928802"/>
              <a:ext cx="3500462" cy="1932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357158" y="3357562"/>
              <a:ext cx="14287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8596" y="1928802"/>
              <a:ext cx="14287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28728" y="500042"/>
            <a:ext cx="637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Дифракция на кристалле с реконструированной поверхностью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9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93" y="3961594"/>
            <a:ext cx="3480137" cy="286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643314"/>
            <a:ext cx="2424109" cy="7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500570"/>
            <a:ext cx="334879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857232"/>
            <a:ext cx="1964090" cy="193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500174"/>
            <a:ext cx="2505077" cy="3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928934"/>
            <a:ext cx="1895478" cy="70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5429264"/>
            <a:ext cx="4000528" cy="70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42976" y="0"/>
            <a:ext cx="621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Рассеяние на атоме.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Борновское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приближение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1928802"/>
            <a:ext cx="5286412" cy="67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1500174"/>
            <a:ext cx="1657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4" y="500042"/>
            <a:ext cx="3286148" cy="71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3240" y="2714620"/>
            <a:ext cx="3419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-24"/>
            <a:ext cx="6004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Кинематическая и динамическая дифракция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6050" y="500042"/>
            <a:ext cx="282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Двухлучевое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приближение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643446"/>
            <a:ext cx="1841118" cy="158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28596" y="3357562"/>
            <a:ext cx="3143272" cy="785818"/>
            <a:chOff x="728021" y="4721622"/>
            <a:chExt cx="2763859" cy="6234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65" y="4721622"/>
              <a:ext cx="2730715" cy="29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1" y="5085184"/>
              <a:ext cx="1958356" cy="25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285992"/>
            <a:ext cx="4289258" cy="43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928670"/>
            <a:ext cx="17112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Точечный рисунок (2)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85794"/>
            <a:ext cx="2714644" cy="24510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628" y="1000108"/>
            <a:ext cx="244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э</a:t>
            </a:r>
            <a:r>
              <a:rPr lang="ru-RU" dirty="0" err="1" smtClean="0"/>
              <a:t>кстинционная</a:t>
            </a:r>
            <a:r>
              <a:rPr lang="ru-RU" dirty="0" smtClean="0"/>
              <a:t> длина</a:t>
            </a:r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429132"/>
            <a:ext cx="2928958" cy="151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1571612"/>
            <a:ext cx="196533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0"/>
            <a:ext cx="6004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Кинематическая и динамическая дифракция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486909" cy="44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2345484" cy="38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4684134" cy="83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296" y="3335740"/>
            <a:ext cx="4885191" cy="7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86256"/>
            <a:ext cx="5597362" cy="87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214950"/>
            <a:ext cx="3049728" cy="4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Точечный рисунок (3)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5811862"/>
            <a:ext cx="7715272" cy="104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0"/>
            <a:ext cx="2119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Кикучи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521439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 rot="10800000">
            <a:off x="4966308" y="3500438"/>
            <a:ext cx="4005262" cy="2995557"/>
            <a:chOff x="5000628" y="3714752"/>
            <a:chExt cx="4005262" cy="299555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000628" y="3743795"/>
              <a:ext cx="4005262" cy="2966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8715404" y="3714752"/>
              <a:ext cx="142876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66940" y="357166"/>
            <a:ext cx="3077060" cy="3143272"/>
            <a:chOff x="5500694" y="428604"/>
            <a:chExt cx="3077060" cy="314327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0694" y="428604"/>
              <a:ext cx="3077060" cy="3133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5715008" y="3286124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214422"/>
            <a:ext cx="18002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4929190" y="6488030"/>
            <a:ext cx="4214810" cy="369970"/>
            <a:chOff x="4929190" y="6416592"/>
            <a:chExt cx="4214810" cy="36997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18536" y="6416592"/>
              <a:ext cx="525464" cy="369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4929190" y="6417230"/>
              <a:ext cx="375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Падающий луч – вдоль направления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752180"/>
            <a:ext cx="3084518" cy="310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240</Words>
  <Application>Microsoft Office PowerPoint</Application>
  <PresentationFormat>Экран (4:3)</PresentationFormat>
  <Paragraphs>65</Paragraphs>
  <Slides>16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Microsoft Equation 3.0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putilov</cp:lastModifiedBy>
  <cp:revision>193</cp:revision>
  <dcterms:created xsi:type="dcterms:W3CDTF">2015-02-15T16:37:50Z</dcterms:created>
  <dcterms:modified xsi:type="dcterms:W3CDTF">2015-03-05T11:14:13Z</dcterms:modified>
</cp:coreProperties>
</file>